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9" r:id="rId2"/>
    <p:sldId id="360" r:id="rId3"/>
    <p:sldId id="405" r:id="rId4"/>
    <p:sldId id="372" r:id="rId5"/>
    <p:sldId id="387" r:id="rId6"/>
    <p:sldId id="386" r:id="rId7"/>
    <p:sldId id="383" r:id="rId8"/>
    <p:sldId id="388" r:id="rId9"/>
    <p:sldId id="389" r:id="rId10"/>
    <p:sldId id="395" r:id="rId11"/>
    <p:sldId id="423" r:id="rId12"/>
    <p:sldId id="416" r:id="rId13"/>
    <p:sldId id="415" r:id="rId14"/>
    <p:sldId id="410" r:id="rId15"/>
    <p:sldId id="394" r:id="rId16"/>
  </p:sldIdLst>
  <p:sldSz cx="12192000" cy="6858000"/>
  <p:notesSz cx="6858000" cy="9144000"/>
  <p:embeddedFontLst>
    <p:embeddedFont>
      <p:font typeface="Cinzel Bold" panose="00000800000000000000" pitchFamily="50" charset="0"/>
      <p:bold r:id="rId19"/>
    </p:embeddedFont>
    <p:embeddedFont>
      <p:font typeface="Pretendard Medium" panose="02000603000000020004" pitchFamily="2" charset="-127"/>
      <p:regular r:id="rId20"/>
    </p:embeddedFont>
    <p:embeddedFont>
      <p:font typeface="Pretendard SemiBold" panose="02000703000000020004" pitchFamily="2" charset="-127"/>
      <p:bold r:id="rId21"/>
    </p:embeddedFont>
    <p:embeddedFont>
      <p:font typeface="나눔고딕" panose="020D0604000000000000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빛의 계승자 Bold" panose="020B0600000101010101" pitchFamily="50" charset="-127"/>
      <p:bold r:id="rId26"/>
    </p:embeddedFont>
    <p:embeddedFont>
      <p:font typeface="페이퍼로지 5 Medium" pitchFamily="2" charset="-127"/>
      <p:regular r:id="rId27"/>
    </p:embeddedFont>
    <p:embeddedFont>
      <p:font typeface="페이퍼로지 6 SemiBold" pitchFamily="2" charset="-127"/>
      <p:bold r:id="rId28"/>
    </p:embeddedFont>
    <p:embeddedFont>
      <p:font typeface="페이퍼로지 7 Bold" pitchFamily="2" charset="-127"/>
      <p:bold r:id="rId29"/>
    </p:embeddedFont>
    <p:embeddedFont>
      <p:font typeface="페이퍼로지 9 Black" pitchFamily="2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405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  <p14:sldId id="389"/>
          </p14:sldIdLst>
        </p14:section>
        <p14:section name="아크패시브-깨달음" id="{24606A74-CA6A-4E80-9DF9-8F606A5556C4}">
          <p14:sldIdLst>
            <p14:sldId id="395"/>
            <p14:sldId id="423"/>
            <p14:sldId id="416"/>
            <p14:sldId id="415"/>
            <p14:sldId id="410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180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4EE00"/>
    <a:srgbClr val="8A6846"/>
    <a:srgbClr val="FFE1E1"/>
    <a:srgbClr val="FF9999"/>
    <a:srgbClr val="333333"/>
    <a:srgbClr val="F6F97F"/>
    <a:srgbClr val="99FF99"/>
    <a:srgbClr val="FF6565"/>
    <a:srgbClr val="B23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5026" autoAdjust="0"/>
  </p:normalViewPr>
  <p:slideViewPr>
    <p:cSldViewPr snapToGrid="0" showGuides="1">
      <p:cViewPr>
        <p:scale>
          <a:sx n="300" d="100"/>
          <a:sy n="300" d="100"/>
        </p:scale>
        <p:origin x="-346" y="-8981"/>
      </p:cViewPr>
      <p:guideLst>
        <p:guide orient="horz" pos="4201"/>
        <p:guide pos="4180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2025-06-02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2025-06-02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ko-KR" alt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en-US" altLang="ko-KR" smtClean="0"/>
              <a:pPr/>
              <a:t>‹#›</a:t>
            </a:fld>
            <a:r>
              <a:rPr lang="en-US" altLang="ko-KR" dirty="0"/>
              <a:t>/20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47313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/>
              <a:t>p.</a:t>
            </a:r>
            <a:fld id="{F73ABF26-2481-4A4F-AAAF-44C326750F6E}" type="slidenum">
              <a:rPr smtClean="0"/>
              <a:pPr/>
              <a:t>‹#›</a:t>
            </a:fld>
            <a:r>
              <a:t>/20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47313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wrap="none" lIns="0" tIns="0" rIns="234000" bIns="54000">
            <a:spAutoFit/>
          </a:bodyPr>
          <a:lstStyle>
            <a:lvl1pPr>
              <a:defRPr sz="900" i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BFC5AA-168F-73CE-1C0E-018125306D51}"/>
              </a:ext>
            </a:extLst>
          </p:cNvPr>
          <p:cNvGrpSpPr/>
          <p:nvPr userDrawn="1"/>
        </p:nvGrpSpPr>
        <p:grpSpPr>
          <a:xfrm>
            <a:off x="0" y="2220575"/>
            <a:ext cx="1273087" cy="1516059"/>
            <a:chOff x="0" y="2333645"/>
            <a:chExt cx="1273087" cy="1516059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7CF472D-5B71-4525-7A2D-512B00C1DA11}"/>
                </a:ext>
              </a:extLst>
            </p:cNvPr>
            <p:cNvSpPr/>
            <p:nvPr/>
          </p:nvSpPr>
          <p:spPr>
            <a:xfrm rot="5400000">
              <a:off x="1114889" y="2517869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E3E42B-DBDD-FB1B-35B6-E3552F047637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B49416B-D982-7207-0B0C-EE8DB7DC1128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C15550A-C8B2-AFB9-F084-B06646505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B1B14D-0F91-F3F9-35FE-C0B0F822750A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7D0AE0-A49F-0722-0F6B-5CF9F407B6FD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D12372-0B7F-E95A-4B51-F34C9ADEAF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F3A1CD-F44B-E414-C2CF-F9157854116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4651B02-EC5D-C84C-C793-FF8B2F18AA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431068-895C-0BB7-CB2F-410494D8AD68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40719C4-253A-1028-423A-6EA4B3CEDDA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AF343D-D6F9-D330-E74B-95B45DC25E2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microsoft.com/office/2007/relationships/hdphoto" Target="../media/hdphoto4.wdp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AE6C0-C363-1F19-2636-CFF7F3A4A085}"/>
              </a:ext>
            </a:extLst>
          </p:cNvPr>
          <p:cNvSpPr txBox="1"/>
          <p:nvPr/>
        </p:nvSpPr>
        <p:spPr>
          <a:xfrm>
            <a:off x="1638568" y="120218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전장을 꿰뚫는 창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11EB4-FD8D-681F-3AA5-2A80219F6C60}"/>
              </a:ext>
            </a:extLst>
          </p:cNvPr>
          <p:cNvSpPr txBox="1"/>
          <p:nvPr/>
        </p:nvSpPr>
        <p:spPr>
          <a:xfrm>
            <a:off x="4196327" y="2153554"/>
            <a:ext cx="3169674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(L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ANCE</a:t>
            </a:r>
            <a:r>
              <a:rPr lang="en-US" altLang="ko-KR" sz="16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 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M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ASTER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)</a:t>
            </a:r>
            <a:endParaRPr lang="en-US" altLang="ko-KR" sz="1400" spc="100" dirty="0">
              <a:ln w="19050">
                <a:noFill/>
              </a:ln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Urdu Typesetting" panose="020F0502020204030204" pitchFamily="66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11A6D-B4BE-39E8-3F27-7FBF6CD3329B}"/>
              </a:ext>
            </a:extLst>
          </p:cNvPr>
          <p:cNvSpPr txBox="1"/>
          <p:nvPr/>
        </p:nvSpPr>
        <p:spPr>
          <a:xfrm>
            <a:off x="1039862" y="1691889"/>
            <a:ext cx="3347788" cy="9233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rPr>
              <a:t>창술사</a:t>
            </a:r>
            <a:endParaRPr lang="en-US" altLang="ko-KR" sz="5400" b="1" spc="800" dirty="0">
              <a:solidFill>
                <a:schemeClr val="bg1"/>
              </a:solidFill>
              <a:effectLst>
                <a:glow rad="127000">
                  <a:schemeClr val="bg1">
                    <a:lumMod val="65000"/>
                    <a:alpha val="22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2C2D2-BA39-63E5-4C87-EA3EA113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9034BA-FA70-987D-9FCE-0F82AB533A5D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DC5F88-247D-0DA3-B2A6-83353C0DE41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D9CDEBC-B1BF-E770-3AA6-2E57CCE58211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82E1A5-D085-9362-AEF3-471F1CA51543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CEE4A-F8DD-6E0E-4086-B412D3694A7E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D6525D-D4FE-A409-AFC0-29E5B0D5EC05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45598D1-E27E-E0ED-149D-4A286EDB6715}"/>
              </a:ext>
            </a:extLst>
          </p:cNvPr>
          <p:cNvSpPr txBox="1"/>
          <p:nvPr/>
        </p:nvSpPr>
        <p:spPr>
          <a:xfrm>
            <a:off x="1379538" y="2363167"/>
            <a:ext cx="62036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깨달음 아크 패시브는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&amp;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이를 보조하는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구성되어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13AC88-260D-27D2-1F85-BFBEF88F88B6}"/>
              </a:ext>
            </a:extLst>
          </p:cNvPr>
          <p:cNvGrpSpPr/>
          <p:nvPr/>
        </p:nvGrpSpPr>
        <p:grpSpPr>
          <a:xfrm>
            <a:off x="1379538" y="1541808"/>
            <a:ext cx="10070783" cy="656206"/>
            <a:chOff x="2071109" y="1541808"/>
            <a:chExt cx="10070783" cy="656206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D2DD9707-AA6A-5539-269A-FE153428EC27}"/>
                </a:ext>
              </a:extLst>
            </p:cNvPr>
            <p:cNvSpPr txBox="1"/>
            <p:nvPr/>
          </p:nvSpPr>
          <p:spPr>
            <a:xfrm>
              <a:off x="2071109" y="1541808"/>
              <a:ext cx="10070783" cy="411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아크패시브 깨달음 효과의 연계형 효과를 통틀어서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en-US" altLang="ko-KR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OO 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b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예를 들어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 효과인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연계형 효과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Ⅱ’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Ⅲ’ 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연가심공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포함한 구성을 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ko-KR" altLang="en-US" sz="900" dirty="0" err="1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’으로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명명하고 절정 라인의 깨달음 효과를 습득한 창술사를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창술사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표현합니다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735F72E-B224-9505-B5FA-153671FB4D58}"/>
                </a:ext>
              </a:extLst>
            </p:cNvPr>
            <p:cNvSpPr txBox="1"/>
            <p:nvPr/>
          </p:nvSpPr>
          <p:spPr>
            <a:xfrm>
              <a:off x="2071110" y="1953011"/>
              <a:ext cx="5292726" cy="24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연계되지 않고 독립적으로 습득할 수 있는 효과를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비연계형 효과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40FB3-A77A-1135-B964-FCEB41C37454}"/>
              </a:ext>
            </a:extLst>
          </p:cNvPr>
          <p:cNvGrpSpPr/>
          <p:nvPr/>
        </p:nvGrpSpPr>
        <p:grpSpPr>
          <a:xfrm>
            <a:off x="1379538" y="2609388"/>
            <a:ext cx="7099057" cy="4054786"/>
            <a:chOff x="1379538" y="2609388"/>
            <a:chExt cx="7099057" cy="4054786"/>
          </a:xfrm>
        </p:grpSpPr>
        <p:pic>
          <p:nvPicPr>
            <p:cNvPr id="213" name="그림 212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848B9D-EC2E-D173-D0E3-46E5C126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r="1" b="20769"/>
            <a:stretch/>
          </p:blipFill>
          <p:spPr>
            <a:xfrm>
              <a:off x="1379538" y="2609388"/>
              <a:ext cx="7099057" cy="4054786"/>
            </a:xfrm>
            <a:prstGeom prst="rect">
              <a:avLst/>
            </a:prstGeom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21DF697-149F-3651-D8C1-D8E8407AD8DB}"/>
                </a:ext>
              </a:extLst>
            </p:cNvPr>
            <p:cNvGrpSpPr/>
            <p:nvPr/>
          </p:nvGrpSpPr>
          <p:grpSpPr>
            <a:xfrm>
              <a:off x="2989328" y="3035742"/>
              <a:ext cx="3879477" cy="3509827"/>
              <a:chOff x="2778542" y="3040658"/>
              <a:chExt cx="3879477" cy="3509827"/>
            </a:xfrm>
          </p:grpSpPr>
          <p:pic>
            <p:nvPicPr>
              <p:cNvPr id="241" name="그림 240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DDE0CB9-71BA-72A9-9462-031DB2BE5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611272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06B51088-43EC-EE7B-A041-DD245AE597DC}"/>
                  </a:ext>
                </a:extLst>
              </p:cNvPr>
              <p:cNvGrpSpPr/>
              <p:nvPr/>
            </p:nvGrpSpPr>
            <p:grpSpPr>
              <a:xfrm>
                <a:off x="4997276" y="3040658"/>
                <a:ext cx="551376" cy="530245"/>
                <a:chOff x="4997276" y="3040658"/>
                <a:chExt cx="551376" cy="530245"/>
              </a:xfrm>
            </p:grpSpPr>
            <p:pic>
              <p:nvPicPr>
                <p:cNvPr id="304" name="그림 303" descr="댄스, CG 아트워크, 만화 영화, 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D686A75C-A5F8-965E-CB41-4D6F1BEDD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313726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5" name="그룹 304">
                  <a:extLst>
                    <a:ext uri="{FF2B5EF4-FFF2-40B4-BE49-F238E27FC236}">
                      <a16:creationId xmlns:a16="http://schemas.microsoft.com/office/drawing/2014/main" id="{40205ED5-F505-A426-2B7D-90DA9A41A19D}"/>
                    </a:ext>
                  </a:extLst>
                </p:cNvPr>
                <p:cNvGrpSpPr/>
                <p:nvPr/>
              </p:nvGrpSpPr>
              <p:grpSpPr>
                <a:xfrm>
                  <a:off x="4997276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6" name="그림 30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C77A8A-BCB5-B71B-0460-20736C4954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7" name="사각형: 둥근 모서리 306">
                    <a:extLst>
                      <a:ext uri="{FF2B5EF4-FFF2-40B4-BE49-F238E27FC236}">
                        <a16:creationId xmlns:a16="http://schemas.microsoft.com/office/drawing/2014/main" id="{16773BE5-3124-E0F1-6FC6-47B26390107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BA621075-A450-E752-4C3A-BBE2A5DE885F}"/>
                  </a:ext>
                </a:extLst>
              </p:cNvPr>
              <p:cNvGrpSpPr/>
              <p:nvPr/>
            </p:nvGrpSpPr>
            <p:grpSpPr>
              <a:xfrm>
                <a:off x="2778542" y="5027047"/>
                <a:ext cx="551376" cy="530245"/>
                <a:chOff x="2778542" y="5027047"/>
                <a:chExt cx="551376" cy="530245"/>
              </a:xfrm>
            </p:grpSpPr>
            <p:pic>
              <p:nvPicPr>
                <p:cNvPr id="300" name="그림 299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FC2314D-425A-7C2A-4353-620ECCB99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85222D17-67E7-CC51-B1EE-0D68A7AE1C9C}"/>
                    </a:ext>
                  </a:extLst>
                </p:cNvPr>
                <p:cNvGrpSpPr/>
                <p:nvPr/>
              </p:nvGrpSpPr>
              <p:grpSpPr>
                <a:xfrm>
                  <a:off x="2778542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2" name="그림 30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F60D89-A549-A445-4267-173D97C08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3" name="사각형: 둥근 모서리 302">
                    <a:extLst>
                      <a:ext uri="{FF2B5EF4-FFF2-40B4-BE49-F238E27FC236}">
                        <a16:creationId xmlns:a16="http://schemas.microsoft.com/office/drawing/2014/main" id="{558B366E-2758-8B31-1A39-0E69DF048DD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AEC676B-5472-95F1-5BCD-487F47D53B53}"/>
                  </a:ext>
                </a:extLst>
              </p:cNvPr>
              <p:cNvGrpSpPr/>
              <p:nvPr/>
            </p:nvGrpSpPr>
            <p:grpSpPr>
              <a:xfrm>
                <a:off x="2778542" y="6020240"/>
                <a:ext cx="551376" cy="530245"/>
                <a:chOff x="2778542" y="6020240"/>
                <a:chExt cx="551376" cy="530245"/>
              </a:xfrm>
            </p:grpSpPr>
            <p:pic>
              <p:nvPicPr>
                <p:cNvPr id="296" name="그림 295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D1C17C0-8E7C-137D-FC76-FA7FA1425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1D2CEE6D-CDAB-A86E-237B-CD7B980EECF8}"/>
                    </a:ext>
                  </a:extLst>
                </p:cNvPr>
                <p:cNvGrpSpPr/>
                <p:nvPr/>
              </p:nvGrpSpPr>
              <p:grpSpPr>
                <a:xfrm>
                  <a:off x="2778542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8" name="그림 29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45642D-B51B-9603-ABD0-E6194CAB3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9" name="사각형: 둥근 모서리 298">
                    <a:extLst>
                      <a:ext uri="{FF2B5EF4-FFF2-40B4-BE49-F238E27FC236}">
                        <a16:creationId xmlns:a16="http://schemas.microsoft.com/office/drawing/2014/main" id="{C46DE63C-A093-A559-6314-EF53A585E6D9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</p:grpSp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FD0FD848-D756-E22D-941C-105F13760374}"/>
                  </a:ext>
                </a:extLst>
              </p:cNvPr>
              <p:cNvGrpSpPr/>
              <p:nvPr/>
            </p:nvGrpSpPr>
            <p:grpSpPr>
              <a:xfrm>
                <a:off x="6106643" y="5027047"/>
                <a:ext cx="551376" cy="530245"/>
                <a:chOff x="6106643" y="5027047"/>
                <a:chExt cx="551376" cy="530245"/>
              </a:xfrm>
            </p:grpSpPr>
            <p:pic>
              <p:nvPicPr>
                <p:cNvPr id="292" name="그림 291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7479C33-861A-6A1B-46BC-320B927E5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3" name="그룹 292">
                  <a:extLst>
                    <a:ext uri="{FF2B5EF4-FFF2-40B4-BE49-F238E27FC236}">
                      <a16:creationId xmlns:a16="http://schemas.microsoft.com/office/drawing/2014/main" id="{DBE23E56-CBE3-67DC-7204-26DB34B34CE4}"/>
                    </a:ext>
                  </a:extLst>
                </p:cNvPr>
                <p:cNvGrpSpPr/>
                <p:nvPr/>
              </p:nvGrpSpPr>
              <p:grpSpPr>
                <a:xfrm>
                  <a:off x="6106643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4" name="그림 2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96717F-83B4-F840-82B6-0D742CE2EA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5" name="사각형: 둥근 모서리 294">
                    <a:extLst>
                      <a:ext uri="{FF2B5EF4-FFF2-40B4-BE49-F238E27FC236}">
                        <a16:creationId xmlns:a16="http://schemas.microsoft.com/office/drawing/2014/main" id="{C791402C-A4B4-DE34-9C50-438D90D0056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3708CD39-7CAF-9CFA-C792-0172DFC3298C}"/>
                  </a:ext>
                </a:extLst>
              </p:cNvPr>
              <p:cNvGrpSpPr/>
              <p:nvPr/>
            </p:nvGrpSpPr>
            <p:grpSpPr>
              <a:xfrm>
                <a:off x="6106643" y="6020240"/>
                <a:ext cx="551376" cy="530245"/>
                <a:chOff x="6106643" y="6020240"/>
                <a:chExt cx="551376" cy="530245"/>
              </a:xfrm>
            </p:grpSpPr>
            <p:pic>
              <p:nvPicPr>
                <p:cNvPr id="288" name="그림 287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36126C2-B836-62B9-AE24-0B323406F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9" name="그룹 288">
                  <a:extLst>
                    <a:ext uri="{FF2B5EF4-FFF2-40B4-BE49-F238E27FC236}">
                      <a16:creationId xmlns:a16="http://schemas.microsoft.com/office/drawing/2014/main" id="{520B7877-DE0F-0B6B-6D10-AF2E939A3CB8}"/>
                    </a:ext>
                  </a:extLst>
                </p:cNvPr>
                <p:cNvGrpSpPr/>
                <p:nvPr/>
              </p:nvGrpSpPr>
              <p:grpSpPr>
                <a:xfrm>
                  <a:off x="6106643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0" name="그림 28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66E5A3-C0B3-F219-A265-D558C6940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1" name="사각형: 둥근 모서리 290">
                    <a:extLst>
                      <a:ext uri="{FF2B5EF4-FFF2-40B4-BE49-F238E27FC236}">
                        <a16:creationId xmlns:a16="http://schemas.microsoft.com/office/drawing/2014/main" id="{247A6BA9-7F2E-F2CE-9989-942DF6803E24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BF883BC1-9B4B-9D24-CF58-BB926765CC66}"/>
                  </a:ext>
                </a:extLst>
              </p:cNvPr>
              <p:cNvGrpSpPr/>
              <p:nvPr/>
            </p:nvGrpSpPr>
            <p:grpSpPr>
              <a:xfrm>
                <a:off x="5272964" y="3531333"/>
                <a:ext cx="0" cy="2604344"/>
                <a:chOff x="5012027" y="2408559"/>
                <a:chExt cx="0" cy="2604344"/>
              </a:xfrm>
            </p:grpSpPr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89E3FB33-9169-6847-F721-CB7086AEF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>
                  <a:extLst>
                    <a:ext uri="{FF2B5EF4-FFF2-40B4-BE49-F238E27FC236}">
                      <a16:creationId xmlns:a16="http://schemas.microsoft.com/office/drawing/2014/main" id="{34544BF1-1607-333B-8D0F-D92C5AD99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>
                  <a:extLst>
                    <a:ext uri="{FF2B5EF4-FFF2-40B4-BE49-F238E27FC236}">
                      <a16:creationId xmlns:a16="http://schemas.microsoft.com/office/drawing/2014/main" id="{0C24AA4A-05A3-18E1-EC4B-466DFEA01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802A3C02-47E7-3116-819A-0D9900FFB98D}"/>
                  </a:ext>
                </a:extLst>
              </p:cNvPr>
              <p:cNvGrpSpPr/>
              <p:nvPr/>
            </p:nvGrpSpPr>
            <p:grpSpPr>
              <a:xfrm>
                <a:off x="4997276" y="4033852"/>
                <a:ext cx="551376" cy="530245"/>
                <a:chOff x="4997276" y="4033852"/>
                <a:chExt cx="551376" cy="530245"/>
              </a:xfrm>
            </p:grpSpPr>
            <p:pic>
              <p:nvPicPr>
                <p:cNvPr id="281" name="그림 280" descr="댄스, 빛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971B5AD-7953-6593-6D12-6E3CFFED9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2" name="그룹 281">
                  <a:extLst>
                    <a:ext uri="{FF2B5EF4-FFF2-40B4-BE49-F238E27FC236}">
                      <a16:creationId xmlns:a16="http://schemas.microsoft.com/office/drawing/2014/main" id="{343F737C-C95A-1CFD-9956-DF62A02A827A}"/>
                    </a:ext>
                  </a:extLst>
                </p:cNvPr>
                <p:cNvGrpSpPr/>
                <p:nvPr/>
              </p:nvGrpSpPr>
              <p:grpSpPr>
                <a:xfrm>
                  <a:off x="4997276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83" name="그림 28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B270D6A-5518-10EB-BDBF-BE52C7D41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4" name="사각형: 둥근 모서리 283">
                    <a:extLst>
                      <a:ext uri="{FF2B5EF4-FFF2-40B4-BE49-F238E27FC236}">
                        <a16:creationId xmlns:a16="http://schemas.microsoft.com/office/drawing/2014/main" id="{32FBED2B-0C43-5209-9471-7AA6FFA3B25B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917F16EA-E768-A355-8C74-88594455F871}"/>
                  </a:ext>
                </a:extLst>
              </p:cNvPr>
              <p:cNvGrpSpPr/>
              <p:nvPr/>
            </p:nvGrpSpPr>
            <p:grpSpPr>
              <a:xfrm>
                <a:off x="4997276" y="5027047"/>
                <a:ext cx="551376" cy="530245"/>
                <a:chOff x="4997276" y="5027047"/>
                <a:chExt cx="551376" cy="530245"/>
              </a:xfrm>
            </p:grpSpPr>
            <p:pic>
              <p:nvPicPr>
                <p:cNvPr id="277" name="그림 276" descr="댄스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D702D55-E417-6CC5-8D4A-E6F9CB628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78" name="그룹 277">
                  <a:extLst>
                    <a:ext uri="{FF2B5EF4-FFF2-40B4-BE49-F238E27FC236}">
                      <a16:creationId xmlns:a16="http://schemas.microsoft.com/office/drawing/2014/main" id="{6E858847-F3D5-6B37-DBAD-BD4B41427C6F}"/>
                    </a:ext>
                  </a:extLst>
                </p:cNvPr>
                <p:cNvGrpSpPr/>
                <p:nvPr/>
              </p:nvGrpSpPr>
              <p:grpSpPr>
                <a:xfrm>
                  <a:off x="4997276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9" name="그림 278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64C00BB-8CC7-98B8-5E71-9A2EACBA41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0" name="사각형: 둥근 모서리 279">
                    <a:extLst>
                      <a:ext uri="{FF2B5EF4-FFF2-40B4-BE49-F238E27FC236}">
                        <a16:creationId xmlns:a16="http://schemas.microsoft.com/office/drawing/2014/main" id="{EC132773-4894-A6C9-93BF-AD1A14672D3F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8884352-3867-5E32-6A8B-38ABBF216162}"/>
                  </a:ext>
                </a:extLst>
              </p:cNvPr>
              <p:cNvGrpSpPr/>
              <p:nvPr/>
            </p:nvGrpSpPr>
            <p:grpSpPr>
              <a:xfrm>
                <a:off x="4997276" y="6020240"/>
                <a:ext cx="551376" cy="530245"/>
                <a:chOff x="3722193" y="1435284"/>
                <a:chExt cx="721213" cy="693572"/>
              </a:xfrm>
            </p:grpSpPr>
            <p:pic>
              <p:nvPicPr>
                <p:cNvPr id="275" name="그림 27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CC4C509-D69A-0A21-CE4A-C9C9A86BD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76" name="사각형: 둥근 모서리 275">
                  <a:extLst>
                    <a:ext uri="{FF2B5EF4-FFF2-40B4-BE49-F238E27FC236}">
                      <a16:creationId xmlns:a16="http://schemas.microsoft.com/office/drawing/2014/main" id="{2B5B689E-41C5-BF95-DD64-FEF6A6C09491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807E2453-FD20-C3A4-ED79-8294825AA6F3}"/>
                  </a:ext>
                </a:extLst>
              </p:cNvPr>
              <p:cNvGrpSpPr/>
              <p:nvPr/>
            </p:nvGrpSpPr>
            <p:grpSpPr>
              <a:xfrm>
                <a:off x="4163597" y="3531333"/>
                <a:ext cx="0" cy="2604344"/>
                <a:chOff x="4070313" y="2408559"/>
                <a:chExt cx="0" cy="2604344"/>
              </a:xfrm>
            </p:grpSpPr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798D6BD-A28D-19BD-E4DA-25CD67B9E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>
                  <a:extLst>
                    <a:ext uri="{FF2B5EF4-FFF2-40B4-BE49-F238E27FC236}">
                      <a16:creationId xmlns:a16="http://schemas.microsoft.com/office/drawing/2014/main" id="{BF6D3B33-6C15-5C0A-A9FC-52746E754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연결선 273">
                  <a:extLst>
                    <a:ext uri="{FF2B5EF4-FFF2-40B4-BE49-F238E27FC236}">
                      <a16:creationId xmlns:a16="http://schemas.microsoft.com/office/drawing/2014/main" id="{013BDBC8-A0EC-89B1-8578-CA55874E6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D051A862-4AC6-479B-4FCD-DDD57E72D013}"/>
                  </a:ext>
                </a:extLst>
              </p:cNvPr>
              <p:cNvGrpSpPr/>
              <p:nvPr/>
            </p:nvGrpSpPr>
            <p:grpSpPr>
              <a:xfrm>
                <a:off x="3887909" y="3040658"/>
                <a:ext cx="551376" cy="530245"/>
                <a:chOff x="3887909" y="3040658"/>
                <a:chExt cx="551376" cy="530245"/>
              </a:xfrm>
            </p:grpSpPr>
            <p:pic>
              <p:nvPicPr>
                <p:cNvPr id="268" name="그림 267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B1E25A5-624D-7F14-F59E-F994F1D16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7DE38F6A-180F-70D4-4CE6-DCDF53F1AF9C}"/>
                    </a:ext>
                  </a:extLst>
                </p:cNvPr>
                <p:cNvGrpSpPr/>
                <p:nvPr/>
              </p:nvGrpSpPr>
              <p:grpSpPr>
                <a:xfrm>
                  <a:off x="3887909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0" name="그림 26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6CB4D7-877F-634B-0E34-40BACAC1DC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71" name="사각형: 둥근 모서리 270">
                    <a:extLst>
                      <a:ext uri="{FF2B5EF4-FFF2-40B4-BE49-F238E27FC236}">
                        <a16:creationId xmlns:a16="http://schemas.microsoft.com/office/drawing/2014/main" id="{3F94253C-B718-87E1-5940-1FEC253CB991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76D11A6F-2CA3-02EB-4EED-06B6321652CE}"/>
                  </a:ext>
                </a:extLst>
              </p:cNvPr>
              <p:cNvGrpSpPr/>
              <p:nvPr/>
            </p:nvGrpSpPr>
            <p:grpSpPr>
              <a:xfrm>
                <a:off x="3887909" y="4033852"/>
                <a:ext cx="551376" cy="530245"/>
                <a:chOff x="3887909" y="4033852"/>
                <a:chExt cx="551376" cy="530245"/>
              </a:xfrm>
            </p:grpSpPr>
            <p:pic>
              <p:nvPicPr>
                <p:cNvPr id="264" name="그림 263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49702A9-A6DA-E07B-93B5-9858F66F6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CA97EEA9-B7EB-35AF-69B3-D2D9407DF615}"/>
                    </a:ext>
                  </a:extLst>
                </p:cNvPr>
                <p:cNvGrpSpPr/>
                <p:nvPr/>
              </p:nvGrpSpPr>
              <p:grpSpPr>
                <a:xfrm>
                  <a:off x="3887909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6" name="그림 26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0E6D45-3485-F857-F97C-4E7D8BCF4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7" name="사각형: 둥근 모서리 266">
                    <a:extLst>
                      <a:ext uri="{FF2B5EF4-FFF2-40B4-BE49-F238E27FC236}">
                        <a16:creationId xmlns:a16="http://schemas.microsoft.com/office/drawing/2014/main" id="{1D8BD010-B28F-43D8-5AD4-4BEA56B412CA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0A41F414-C0ED-0A11-ED82-35CFDF44C63E}"/>
                  </a:ext>
                </a:extLst>
              </p:cNvPr>
              <p:cNvGrpSpPr/>
              <p:nvPr/>
            </p:nvGrpSpPr>
            <p:grpSpPr>
              <a:xfrm>
                <a:off x="3887909" y="5027047"/>
                <a:ext cx="551376" cy="530245"/>
                <a:chOff x="3887909" y="5027047"/>
                <a:chExt cx="551376" cy="530245"/>
              </a:xfrm>
            </p:grpSpPr>
            <p:pic>
              <p:nvPicPr>
                <p:cNvPr id="260" name="그림 259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2919DAA-5BB4-55B8-14B5-E86160014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1" name="그룹 260">
                  <a:extLst>
                    <a:ext uri="{FF2B5EF4-FFF2-40B4-BE49-F238E27FC236}">
                      <a16:creationId xmlns:a16="http://schemas.microsoft.com/office/drawing/2014/main" id="{4F48401B-2486-1D42-89E7-62952BD3C8EB}"/>
                    </a:ext>
                  </a:extLst>
                </p:cNvPr>
                <p:cNvGrpSpPr/>
                <p:nvPr/>
              </p:nvGrpSpPr>
              <p:grpSpPr>
                <a:xfrm>
                  <a:off x="3887909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2" name="그림 2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29BDDF0-985A-DD55-B241-093C1F373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3" name="사각형: 둥근 모서리 262">
                    <a:extLst>
                      <a:ext uri="{FF2B5EF4-FFF2-40B4-BE49-F238E27FC236}">
                        <a16:creationId xmlns:a16="http://schemas.microsoft.com/office/drawing/2014/main" id="{A71D0B9B-DCD0-232A-78AD-79FBC8E18A0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4D3EFFBD-B3B4-5425-83F9-12DE784BE532}"/>
                  </a:ext>
                </a:extLst>
              </p:cNvPr>
              <p:cNvGrpSpPr/>
              <p:nvPr/>
            </p:nvGrpSpPr>
            <p:grpSpPr>
              <a:xfrm>
                <a:off x="3887909" y="6020240"/>
                <a:ext cx="551376" cy="530245"/>
                <a:chOff x="3887909" y="6020240"/>
                <a:chExt cx="551376" cy="530245"/>
              </a:xfrm>
            </p:grpSpPr>
            <p:pic>
              <p:nvPicPr>
                <p:cNvPr id="256" name="그림 255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934FDF2-D237-E264-3FA1-CD3F3EEE6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85674830-9AAF-3AF1-2F21-E3D3C9D4735E}"/>
                    </a:ext>
                  </a:extLst>
                </p:cNvPr>
                <p:cNvGrpSpPr/>
                <p:nvPr/>
              </p:nvGrpSpPr>
              <p:grpSpPr>
                <a:xfrm>
                  <a:off x="3887909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58" name="그림 25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FA38DA-C6DC-F709-9165-8615263A02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59" name="사각형: 둥근 모서리 258">
                    <a:extLst>
                      <a:ext uri="{FF2B5EF4-FFF2-40B4-BE49-F238E27FC236}">
                        <a16:creationId xmlns:a16="http://schemas.microsoft.com/office/drawing/2014/main" id="{B51129F9-3FFE-33D0-F323-A3EDD13478F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B41A1E49-5EA6-0A70-4CE0-A55203E79FAE}"/>
                </a:ext>
              </a:extLst>
            </p:cNvPr>
            <p:cNvGrpSpPr/>
            <p:nvPr/>
          </p:nvGrpSpPr>
          <p:grpSpPr>
            <a:xfrm>
              <a:off x="2868790" y="2686281"/>
              <a:ext cx="4108603" cy="3854438"/>
              <a:chOff x="2868790" y="2686281"/>
              <a:chExt cx="4108603" cy="3854438"/>
            </a:xfrm>
          </p:grpSpPr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D6A37FDA-2A81-DE4C-F6CE-9189772F4F4C}"/>
                  </a:ext>
                </a:extLst>
              </p:cNvPr>
              <p:cNvGrpSpPr/>
              <p:nvPr/>
            </p:nvGrpSpPr>
            <p:grpSpPr>
              <a:xfrm>
                <a:off x="2868790" y="2686281"/>
                <a:ext cx="4108603" cy="3854438"/>
                <a:chOff x="2608686" y="2691197"/>
                <a:chExt cx="4108603" cy="3854438"/>
              </a:xfrm>
            </p:grpSpPr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79D29E9B-B080-2297-6835-310618882175}"/>
                    </a:ext>
                  </a:extLst>
                </p:cNvPr>
                <p:cNvGrpSpPr/>
                <p:nvPr/>
              </p:nvGrpSpPr>
              <p:grpSpPr>
                <a:xfrm>
                  <a:off x="2608686" y="2691197"/>
                  <a:ext cx="4108603" cy="3854438"/>
                  <a:chOff x="2608686" y="2443593"/>
                  <a:chExt cx="4108603" cy="3854438"/>
                </a:xfrm>
              </p:grpSpPr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162A930C-D89A-B6DF-BDD6-59E9DB6260A2}"/>
                      </a:ext>
                    </a:extLst>
                  </p:cNvPr>
                  <p:cNvGrpSpPr/>
                  <p:nvPr/>
                </p:nvGrpSpPr>
                <p:grpSpPr>
                  <a:xfrm>
                    <a:off x="3736743" y="2443593"/>
                    <a:ext cx="752128" cy="3852099"/>
                    <a:chOff x="3736743" y="2400585"/>
                    <a:chExt cx="752128" cy="3852099"/>
                  </a:xfrm>
                </p:grpSpPr>
                <p:sp>
                  <p:nvSpPr>
                    <p:cNvPr id="239" name="직사각형 238">
                      <a:extLst>
                        <a:ext uri="{FF2B5EF4-FFF2-40B4-BE49-F238E27FC236}">
                          <a16:creationId xmlns:a16="http://schemas.microsoft.com/office/drawing/2014/main" id="{286FE8D6-BEE8-3E16-676A-6D1E89EFD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6744" y="2646806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550CEBEE-56A2-37AF-C60E-71E5D6C223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6743" y="2400585"/>
                      <a:ext cx="752127" cy="246221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solidFill>
                        <a:srgbClr val="0070C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6B421AA0-3CDD-B1FA-EA16-202B9D8246B5}"/>
                      </a:ext>
                    </a:extLst>
                  </p:cNvPr>
                  <p:cNvGrpSpPr/>
                  <p:nvPr/>
                </p:nvGrpSpPr>
                <p:grpSpPr>
                  <a:xfrm>
                    <a:off x="2608686" y="3072228"/>
                    <a:ext cx="4108603" cy="3225803"/>
                    <a:chOff x="2608686" y="3072228"/>
                    <a:chExt cx="4108603" cy="3225803"/>
                  </a:xfrm>
                </p:grpSpPr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474C8695-5C01-3BFC-6F45-A791919548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3072228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6C5F4464-300F-C724-B47B-6BEFC3FC4B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4065422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이동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FD480620-51EC-9F81-3764-6A8F911BF6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5058617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강화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5E4933AF-E094-0B9C-F776-2130BF98B0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연가비기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3" name="TextBox 322">
                      <a:extLst>
                        <a:ext uri="{FF2B5EF4-FFF2-40B4-BE49-F238E27FC236}">
                          <a16:creationId xmlns:a16="http://schemas.microsoft.com/office/drawing/2014/main" id="{3CB5FFCC-5298-8B92-347D-897E7D2652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08686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치명적인 베기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D3DC537B-FB28-C1CB-CD69-B6EC752DC2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2852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연가표식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922FDD29-8ED0-4985-D0C7-C4A555B356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7580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A8D97783-EFA8-0A39-F270-130B08DF93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1746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219" name="그룹 218">
                  <a:extLst>
                    <a:ext uri="{FF2B5EF4-FFF2-40B4-BE49-F238E27FC236}">
                      <a16:creationId xmlns:a16="http://schemas.microsoft.com/office/drawing/2014/main" id="{A367E594-361D-0149-9FA2-4ECBAF93D73C}"/>
                    </a:ext>
                  </a:extLst>
                </p:cNvPr>
                <p:cNvGrpSpPr/>
                <p:nvPr/>
              </p:nvGrpSpPr>
              <p:grpSpPr>
                <a:xfrm>
                  <a:off x="4845372" y="2691197"/>
                  <a:ext cx="752127" cy="3854438"/>
                  <a:chOff x="4845372" y="2443593"/>
                  <a:chExt cx="752127" cy="3854438"/>
                </a:xfrm>
              </p:grpSpPr>
              <p:grpSp>
                <p:nvGrpSpPr>
                  <p:cNvPr id="222" name="그룹 221">
                    <a:extLst>
                      <a:ext uri="{FF2B5EF4-FFF2-40B4-BE49-F238E27FC236}">
                        <a16:creationId xmlns:a16="http://schemas.microsoft.com/office/drawing/2014/main" id="{00353096-E6CD-D2F8-2057-913F529435EA}"/>
                      </a:ext>
                    </a:extLst>
                  </p:cNvPr>
                  <p:cNvGrpSpPr/>
                  <p:nvPr/>
                </p:nvGrpSpPr>
                <p:grpSpPr>
                  <a:xfrm>
                    <a:off x="4845372" y="2443593"/>
                    <a:ext cx="752127" cy="3852099"/>
                    <a:chOff x="4845372" y="2443593"/>
                    <a:chExt cx="752127" cy="3852099"/>
                  </a:xfrm>
                </p:grpSpPr>
                <p:sp>
                  <p:nvSpPr>
                    <p:cNvPr id="228" name="직사각형 227">
                      <a:extLst>
                        <a:ext uri="{FF2B5EF4-FFF2-40B4-BE49-F238E27FC236}">
                          <a16:creationId xmlns:a16="http://schemas.microsoft.com/office/drawing/2014/main" id="{9BED54D0-E448-8838-2038-7F6334BD8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5372" y="2689814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9" name="TextBox 228">
                      <a:extLst>
                        <a:ext uri="{FF2B5EF4-FFF2-40B4-BE49-F238E27FC236}">
                          <a16:creationId xmlns:a16="http://schemas.microsoft.com/office/drawing/2014/main" id="{FB7A38FD-1837-174C-35FF-996FA2BECF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45372" y="2443593"/>
                      <a:ext cx="752127" cy="24622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3" name="그룹 222">
                    <a:extLst>
                      <a:ext uri="{FF2B5EF4-FFF2-40B4-BE49-F238E27FC236}">
                        <a16:creationId xmlns:a16="http://schemas.microsoft.com/office/drawing/2014/main" id="{7A015EE3-3E5D-2D21-654C-28CF3ED33F86}"/>
                      </a:ext>
                    </a:extLst>
                  </p:cNvPr>
                  <p:cNvGrpSpPr/>
                  <p:nvPr/>
                </p:nvGrpSpPr>
                <p:grpSpPr>
                  <a:xfrm>
                    <a:off x="4946035" y="3072228"/>
                    <a:ext cx="550800" cy="3225803"/>
                    <a:chOff x="4946035" y="3072228"/>
                    <a:chExt cx="550800" cy="3225803"/>
                  </a:xfrm>
                </p:grpSpPr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5DA6AE97-A7D9-8E26-35FE-22DA92C45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3072228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Ⅰ</a:t>
                      </a: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B0A50B5-4E58-B9B3-0306-1F606E5F10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4065422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Ⅱ</a:t>
                      </a: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73BE3578-F385-6997-EF05-E93B16D75E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5058617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Ⅲ</a:t>
                      </a:r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416703BA-9B03-FDA0-71D5-90633F22EA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6051810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연가심공</a:t>
                      </a:r>
                      <a:endParaRPr lang="en-US" altLang="ko-KR" dirty="0">
                        <a:effectLst>
                          <a:glow rad="127000">
                            <a:srgbClr val="FF0000">
                              <a:alpha val="80000"/>
                            </a:srgbClr>
                          </a:glo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DEAA912B-786F-A4E4-E562-C54C28115037}"/>
                  </a:ext>
                </a:extLst>
              </p:cNvPr>
              <p:cNvGrpSpPr/>
              <p:nvPr/>
            </p:nvGrpSpPr>
            <p:grpSpPr>
              <a:xfrm>
                <a:off x="6211475" y="4727106"/>
                <a:ext cx="752127" cy="1811274"/>
                <a:chOff x="6211475" y="4657535"/>
                <a:chExt cx="752127" cy="1811274"/>
              </a:xfrm>
            </p:grpSpPr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6AB2E13-E2D8-71EE-0C10-A8A2477BFB5C}"/>
                    </a:ext>
                  </a:extLst>
                </p:cNvPr>
                <p:cNvSpPr/>
                <p:nvPr/>
              </p:nvSpPr>
              <p:spPr>
                <a:xfrm>
                  <a:off x="6211475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F5B0A8C2-E169-BB51-0FD2-268FD3306B13}"/>
                    </a:ext>
                  </a:extLst>
                </p:cNvPr>
                <p:cNvSpPr txBox="1"/>
                <p:nvPr/>
              </p:nvSpPr>
              <p:spPr>
                <a:xfrm>
                  <a:off x="6211475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05922E74-2DB7-A354-FF2C-7C13A3C8D036}"/>
                  </a:ext>
                </a:extLst>
              </p:cNvPr>
              <p:cNvGrpSpPr/>
              <p:nvPr/>
            </p:nvGrpSpPr>
            <p:grpSpPr>
              <a:xfrm>
                <a:off x="2882582" y="4727106"/>
                <a:ext cx="752127" cy="1811274"/>
                <a:chOff x="6215780" y="4657535"/>
                <a:chExt cx="752127" cy="1811274"/>
              </a:xfrm>
            </p:grpSpPr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EAB38B54-FE36-DAC6-2350-FA08EBE9151C}"/>
                    </a:ext>
                  </a:extLst>
                </p:cNvPr>
                <p:cNvSpPr/>
                <p:nvPr/>
              </p:nvSpPr>
              <p:spPr>
                <a:xfrm>
                  <a:off x="6215780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64234D1D-B91B-CE94-B11D-37345650B048}"/>
                    </a:ext>
                  </a:extLst>
                </p:cNvPr>
                <p:cNvSpPr txBox="1"/>
                <p:nvPr/>
              </p:nvSpPr>
              <p:spPr>
                <a:xfrm>
                  <a:off x="6215780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8B42F8-7A54-CA01-F6C2-BCDC81DAC783}"/>
              </a:ext>
            </a:extLst>
          </p:cNvPr>
          <p:cNvGrpSpPr/>
          <p:nvPr/>
        </p:nvGrpSpPr>
        <p:grpSpPr>
          <a:xfrm>
            <a:off x="1379538" y="644527"/>
            <a:ext cx="10585450" cy="826305"/>
            <a:chOff x="1379538" y="644527"/>
            <a:chExt cx="10585450" cy="826305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2697150-163D-DD30-D0AE-82A850ACDC54}"/>
                </a:ext>
              </a:extLst>
            </p:cNvPr>
            <p:cNvSpPr/>
            <p:nvPr/>
          </p:nvSpPr>
          <p:spPr>
            <a:xfrm>
              <a:off x="1379538" y="644527"/>
              <a:ext cx="10585450" cy="82630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8E3D295-A2AC-5E4E-C855-390FD9320994}"/>
                </a:ext>
              </a:extLst>
            </p:cNvPr>
            <p:cNvGrpSpPr/>
            <p:nvPr/>
          </p:nvGrpSpPr>
          <p:grpSpPr>
            <a:xfrm>
              <a:off x="2192406" y="666232"/>
              <a:ext cx="6336671" cy="709392"/>
              <a:chOff x="1523341" y="1181604"/>
              <a:chExt cx="6336671" cy="709392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5804647-69B8-E9A0-9D67-635ADD17C2D4}"/>
                  </a:ext>
                </a:extLst>
              </p:cNvPr>
              <p:cNvSpPr txBox="1"/>
              <p:nvPr/>
            </p:nvSpPr>
            <p:spPr>
              <a:xfrm>
                <a:off x="1523341" y="1470368"/>
                <a:ext cx="6336671" cy="42062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스탠스 중심 </a:t>
                </a:r>
                <a:r>
                  <a:rPr lang="en-US" altLang="ko-KR" sz="900" dirty="0">
                    <a:solidFill>
                      <a:srgbClr val="FF0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집중 스탠스 중심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불가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권장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연속적으로 꾸준한 피해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순간적으로 강력한 피해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등등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별 특징을 강조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하고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스타일을 명확하게 구분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하여 하나의 클래스 내에서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상반된 전투 경험을 제공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51D18A7-23C8-3465-8942-F55200730B3E}"/>
                  </a:ext>
                </a:extLst>
              </p:cNvPr>
              <p:cNvGrpSpPr/>
              <p:nvPr/>
            </p:nvGrpSpPr>
            <p:grpSpPr>
              <a:xfrm>
                <a:off x="1523341" y="1181604"/>
                <a:ext cx="2644640" cy="284321"/>
                <a:chOff x="1523341" y="1181604"/>
                <a:chExt cx="2644640" cy="284321"/>
              </a:xfrm>
            </p:grpSpPr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CAB81BD0-F03D-D628-8085-E3B7D4ECEAB7}"/>
                    </a:ext>
                  </a:extLst>
                </p:cNvPr>
                <p:cNvSpPr/>
                <p:nvPr/>
              </p:nvSpPr>
              <p:spPr>
                <a:xfrm>
                  <a:off x="1523342" y="1181604"/>
                  <a:ext cx="2644639" cy="284321"/>
                </a:xfrm>
                <a:prstGeom prst="roundRect">
                  <a:avLst>
                    <a:gd name="adj" fmla="val 23216"/>
                  </a:avLst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스탠스 별 특징을 강조하며 상반된 전투 경험 제공</a:t>
                  </a:r>
                </a:p>
              </p:txBody>
            </p: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8B7EB317-99F5-E0FB-73C8-DE934D92E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341" y="1417157"/>
                  <a:ext cx="2644640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E06EDF-AF17-A8FC-081E-D65F1D70497B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ECE30DD-ED4A-0703-D62B-4CF4E1B71CC0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CC8FB6-BAB7-41E9-326F-69425992B6B1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A6F45F-AB7D-2998-D3E9-E0527279B51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725379-89DE-2535-924B-0E9C62B5CF9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3188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0DBF-E5C4-551C-F3BE-47BB2636C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75AED1C5-5DA0-C27E-9489-0FF95359ACF5}"/>
              </a:ext>
            </a:extLst>
          </p:cNvPr>
          <p:cNvSpPr/>
          <p:nvPr/>
        </p:nvSpPr>
        <p:spPr>
          <a:xfrm>
            <a:off x="1379538" y="1822279"/>
            <a:ext cx="4716462" cy="34442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57FF45E-E6FD-86B4-09BF-6065AF9BC0C1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592AD5D-6717-75DE-1F01-B52FEEE5E785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B43910F-4751-3E7B-5FF5-3CC63A30B26D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71E69FD-B481-1340-55DA-73B21B0F1385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73B989C-CDEC-A5EC-CBBA-73E04704DC16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2EAA7C9-3B99-078D-6EF4-FE1A428DC07A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연계형 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20B3D8-6BD9-8DAD-CC9F-D0D760D79559}"/>
              </a:ext>
            </a:extLst>
          </p:cNvPr>
          <p:cNvGrpSpPr/>
          <p:nvPr/>
        </p:nvGrpSpPr>
        <p:grpSpPr>
          <a:xfrm>
            <a:off x="1379538" y="708083"/>
            <a:ext cx="10812462" cy="222191"/>
            <a:chOff x="1379538" y="169604"/>
            <a:chExt cx="10812462" cy="222191"/>
          </a:xfrm>
          <a:effectLst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1673FC-183C-1E5D-835A-CC8ACCF418E7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개요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3D06D0B-4839-0409-893D-23F403518448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46E6EA9-A6BF-86DD-CFCB-84AB45FAA2CB}"/>
              </a:ext>
            </a:extLst>
          </p:cNvPr>
          <p:cNvSpPr txBox="1"/>
          <p:nvPr/>
        </p:nvSpPr>
        <p:spPr>
          <a:xfrm>
            <a:off x="6672263" y="1208368"/>
            <a:ext cx="888733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라인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D92DCD-CFAB-3529-BD08-78CB6C830885}"/>
              </a:ext>
            </a:extLst>
          </p:cNvPr>
          <p:cNvGrpSpPr/>
          <p:nvPr/>
        </p:nvGrpSpPr>
        <p:grpSpPr>
          <a:xfrm>
            <a:off x="1379538" y="1208368"/>
            <a:ext cx="3309302" cy="263791"/>
            <a:chOff x="1379538" y="756955"/>
            <a:chExt cx="3309302" cy="2637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F0C047-C7B7-6642-E09D-AB826D29CE2B}"/>
                </a:ext>
              </a:extLst>
            </p:cNvPr>
            <p:cNvSpPr txBox="1"/>
            <p:nvPr/>
          </p:nvSpPr>
          <p:spPr>
            <a:xfrm>
              <a:off x="1379538" y="756955"/>
              <a:ext cx="888733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221009-F2B0-7FCD-DE93-74D6B3AF5955}"/>
                </a:ext>
              </a:extLst>
            </p:cNvPr>
            <p:cNvGrpSpPr/>
            <p:nvPr/>
          </p:nvGrpSpPr>
          <p:grpSpPr>
            <a:xfrm>
              <a:off x="2445829" y="770203"/>
              <a:ext cx="2243011" cy="250543"/>
              <a:chOff x="2445829" y="4140525"/>
              <a:chExt cx="2243011" cy="250543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77F0BEC-959C-0092-92C4-04F6418294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AACA0756-2A6A-9CE9-609D-2F26C9F4CA64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160848" cy="246221"/>
                <a:chOff x="2445829" y="4140525"/>
                <a:chExt cx="2160848" cy="246221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6B2FA59-99E1-A0E2-FD9B-B9520E969A71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16084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1T </a:t>
                  </a:r>
                  <a:r>
                    <a:rPr lang="ko-KR" altLang="en-US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효과 ‘</a:t>
                  </a:r>
                  <a:r>
                    <a:rPr lang="ko-KR" altLang="en-US" sz="1000" dirty="0" err="1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절제’와</a:t>
                  </a:r>
                  <a:r>
                    <a:rPr lang="ko-KR" altLang="en-US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절제의 연계형 효과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C0D0390-C897-25A1-BA0E-9977C208D345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16084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T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절제의 연계형 효과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C8D33A1-467A-3438-4839-539C27464C59}"/>
              </a:ext>
            </a:extLst>
          </p:cNvPr>
          <p:cNvGrpSpPr/>
          <p:nvPr/>
        </p:nvGrpSpPr>
        <p:grpSpPr>
          <a:xfrm>
            <a:off x="7738554" y="1221616"/>
            <a:ext cx="2243011" cy="250543"/>
            <a:chOff x="2445829" y="4140525"/>
            <a:chExt cx="2243011" cy="250543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717826E-58AD-1584-42D5-34BF3FE412E9}"/>
                </a:ext>
              </a:extLst>
            </p:cNvPr>
            <p:cNvCxnSpPr>
              <a:cxnSpLocks/>
            </p:cNvCxnSpPr>
            <p:nvPr/>
          </p:nvCxnSpPr>
          <p:spPr>
            <a:xfrm>
              <a:off x="2445829" y="4391068"/>
              <a:ext cx="2243011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rgbClr val="7F7F7F">
                      <a:alpha val="50000"/>
                    </a:srgbClr>
                  </a:gs>
                  <a:gs pos="16000">
                    <a:schemeClr val="bg1">
                      <a:lumMod val="50000"/>
                      <a:alpha val="70000"/>
                    </a:schemeClr>
                  </a:gs>
                  <a:gs pos="74000">
                    <a:schemeClr val="bg1">
                      <a:lumMod val="50000"/>
                      <a:alpha val="3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F8754E-9C1B-19A3-CA92-007C274E7845}"/>
                </a:ext>
              </a:extLst>
            </p:cNvPr>
            <p:cNvGrpSpPr/>
            <p:nvPr/>
          </p:nvGrpSpPr>
          <p:grpSpPr>
            <a:xfrm>
              <a:off x="2445829" y="4140525"/>
              <a:ext cx="2160848" cy="246221"/>
              <a:chOff x="2445829" y="4140525"/>
              <a:chExt cx="2160848" cy="24622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712353-279F-B9D7-8D88-45B0FD3D828F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16084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효과 ‘</a:t>
                </a:r>
                <a:r>
                  <a:rPr lang="ko-KR" altLang="en-US" sz="1000" dirty="0" err="1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절정‘과</a:t>
                </a:r>
                <a:r>
                  <a:rPr lang="ko-KR" altLang="en-US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절정의 연계형 효과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DBCBF69-AC29-C15D-C10D-5362A9D568B8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16084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</a:t>
                </a:r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깨달음 효과 ‘</a:t>
                </a:r>
                <a:r>
                  <a:rPr lang="ko-KR" altLang="en-US" sz="1000" dirty="0" err="1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절정‘과</a:t>
                </a:r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절정의 연계형 효과</a:t>
                </a:r>
              </a:p>
            </p:txBody>
          </p: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037F631-506E-9D49-7AF5-47EF94F4398B}"/>
              </a:ext>
            </a:extLst>
          </p:cNvPr>
          <p:cNvGrpSpPr/>
          <p:nvPr/>
        </p:nvGrpSpPr>
        <p:grpSpPr>
          <a:xfrm>
            <a:off x="2194481" y="1591446"/>
            <a:ext cx="2948441" cy="230832"/>
            <a:chOff x="2217062" y="2243712"/>
            <a:chExt cx="2948441" cy="230832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9513ED-3CFA-CD8A-12FD-0165DA0B54CC}"/>
                </a:ext>
              </a:extLst>
            </p:cNvPr>
            <p:cNvSpPr txBox="1"/>
            <p:nvPr/>
          </p:nvSpPr>
          <p:spPr>
            <a:xfrm>
              <a:off x="2217062" y="2243712"/>
              <a:ext cx="820738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스탠스 변경 불가</a:t>
              </a:r>
              <a:endParaRPr lang="en-US" altLang="ko-KR" sz="9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D736CED-4663-98D3-6F8C-AD00C9E81358}"/>
                </a:ext>
              </a:extLst>
            </p:cNvPr>
            <p:cNvSpPr txBox="1"/>
            <p:nvPr/>
          </p:nvSpPr>
          <p:spPr>
            <a:xfrm>
              <a:off x="4344765" y="2243712"/>
              <a:ext cx="820738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일정</a:t>
              </a:r>
              <a:r>
                <a:rPr lang="ko-KR" altLang="en-US" sz="9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 연속 피해</a:t>
              </a:r>
              <a:endParaRPr lang="en-US" altLang="ko-KR" sz="9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612DCB-65EE-DFBC-13C0-9F210EE0A9D0}"/>
                </a:ext>
              </a:extLst>
            </p:cNvPr>
            <p:cNvSpPr txBox="1"/>
            <p:nvPr/>
          </p:nvSpPr>
          <p:spPr>
            <a:xfrm>
              <a:off x="3462053" y="2243712"/>
              <a:ext cx="495328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 기반</a:t>
              </a:r>
              <a:endParaRPr lang="en-US" altLang="ko-KR" sz="9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5817AE3-B755-0415-8398-7538EF591E95}"/>
              </a:ext>
            </a:extLst>
          </p:cNvPr>
          <p:cNvGrpSpPr/>
          <p:nvPr/>
        </p:nvGrpSpPr>
        <p:grpSpPr>
          <a:xfrm>
            <a:off x="7273342" y="2243712"/>
            <a:ext cx="3514301" cy="246221"/>
            <a:chOff x="1965390" y="2518218"/>
            <a:chExt cx="3514301" cy="246221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D8AB932-CA73-2B78-1D08-3E3BFF6D7BF3}"/>
                </a:ext>
              </a:extLst>
            </p:cNvPr>
            <p:cNvSpPr txBox="1"/>
            <p:nvPr/>
          </p:nvSpPr>
          <p:spPr>
            <a:xfrm>
              <a:off x="1965390" y="2518218"/>
              <a:ext cx="116538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0000"/>
                  </a:solidFill>
                </a:rPr>
                <a:t>#</a:t>
              </a:r>
              <a:r>
                <a:rPr lang="ko-KR" altLang="en-US" u="sng" dirty="0">
                  <a:solidFill>
                    <a:srgbClr val="FF0000"/>
                  </a:solidFill>
                </a:rPr>
                <a:t>스탠스 변경 효과 강화</a:t>
              </a:r>
              <a:endParaRPr lang="en-US" altLang="ko-KR" u="sng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5B71D96-B3FD-F48C-2B7E-08A4432A4F01}"/>
                </a:ext>
              </a:extLst>
            </p:cNvPr>
            <p:cNvSpPr txBox="1"/>
            <p:nvPr/>
          </p:nvSpPr>
          <p:spPr>
            <a:xfrm>
              <a:off x="4344765" y="2518218"/>
              <a:ext cx="113492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0000"/>
                  </a:solidFill>
                </a:rPr>
                <a:t>#</a:t>
              </a:r>
              <a:r>
                <a:rPr lang="ko-KR" altLang="en-US" u="sng" dirty="0">
                  <a:solidFill>
                    <a:srgbClr val="FF0000"/>
                  </a:solidFill>
                </a:rPr>
                <a:t>순간적으로 높은 피해</a:t>
              </a:r>
              <a:endParaRPr lang="en-US" altLang="ko-KR" u="sng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BAF7A4-BDC4-9E5A-3648-C27C854795EE}"/>
                </a:ext>
              </a:extLst>
            </p:cNvPr>
            <p:cNvSpPr txBox="1"/>
            <p:nvPr/>
          </p:nvSpPr>
          <p:spPr>
            <a:xfrm>
              <a:off x="3462053" y="2518218"/>
              <a:ext cx="5514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0000"/>
                  </a:solidFill>
                </a:rPr>
                <a:t>#</a:t>
              </a:r>
              <a:r>
                <a:rPr lang="ko-KR" altLang="en-US" u="sng" dirty="0">
                  <a:solidFill>
                    <a:srgbClr val="FF0000"/>
                  </a:solidFill>
                </a:rPr>
                <a:t>특화 기반</a:t>
              </a:r>
              <a:endParaRPr lang="en-US" altLang="ko-KR" u="sng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3CA1783-E189-BB86-93BB-B46638A36C98}"/>
              </a:ext>
            </a:extLst>
          </p:cNvPr>
          <p:cNvGrpSpPr/>
          <p:nvPr/>
        </p:nvGrpSpPr>
        <p:grpSpPr>
          <a:xfrm>
            <a:off x="6672262" y="1646765"/>
            <a:ext cx="4716461" cy="479691"/>
            <a:chOff x="6672262" y="1646765"/>
            <a:chExt cx="4716461" cy="479691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B017404-AB1E-E1B6-9FA3-379BCE0CA984}"/>
                </a:ext>
              </a:extLst>
            </p:cNvPr>
            <p:cNvSpPr/>
            <p:nvPr/>
          </p:nvSpPr>
          <p:spPr>
            <a:xfrm>
              <a:off x="6672262" y="1646765"/>
              <a:ext cx="4716461" cy="479691"/>
            </a:xfrm>
            <a:prstGeom prst="rect">
              <a:avLst/>
            </a:prstGeom>
            <a:solidFill>
              <a:srgbClr val="FFE1E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360ADAF-10C8-18A3-716F-DA5EDA3E45D0}"/>
                </a:ext>
              </a:extLst>
            </p:cNvPr>
            <p:cNvSpPr txBox="1"/>
            <p:nvPr/>
          </p:nvSpPr>
          <p:spPr>
            <a:xfrm>
              <a:off x="6971104" y="1763500"/>
              <a:ext cx="4118783" cy="246221"/>
            </a:xfrm>
            <a:prstGeom prst="rect">
              <a:avLst/>
            </a:prstGeom>
            <a:noFill/>
          </p:spPr>
          <p:txBody>
            <a:bodyPr wrap="none" lIns="144000" rIns="144000" rtlCol="0" anchor="ctr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스탠스를 자유롭게 변경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하며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다양한 전투 상황에 대처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있는 스타일입니다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61C153B-88C5-C3BD-C156-A8FB21253A6B}"/>
              </a:ext>
            </a:extLst>
          </p:cNvPr>
          <p:cNvSpPr txBox="1"/>
          <p:nvPr/>
        </p:nvSpPr>
        <p:spPr>
          <a:xfrm>
            <a:off x="1523342" y="2329590"/>
            <a:ext cx="3278141" cy="246221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변경을 제한하는 대신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스탠스의 특성을 극대화합니다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41769EF6-5F5F-C102-5577-BFEAAD2127D1}"/>
              </a:ext>
            </a:extLst>
          </p:cNvPr>
          <p:cNvGrpSpPr/>
          <p:nvPr/>
        </p:nvGrpSpPr>
        <p:grpSpPr>
          <a:xfrm>
            <a:off x="1523342" y="2057335"/>
            <a:ext cx="763699" cy="188393"/>
            <a:chOff x="1980960" y="2920812"/>
            <a:chExt cx="763699" cy="18839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9B4F8D26-D283-64FC-0249-C626F24FDD36}"/>
                </a:ext>
              </a:extLst>
            </p:cNvPr>
            <p:cNvSpPr txBox="1"/>
            <p:nvPr/>
          </p:nvSpPr>
          <p:spPr>
            <a:xfrm>
              <a:off x="1980960" y="2938064"/>
              <a:ext cx="763699" cy="153888"/>
            </a:xfrm>
            <a:prstGeom prst="rect">
              <a:avLst/>
            </a:prstGeom>
            <a:noFill/>
            <a:effectLst/>
          </p:spPr>
          <p:txBody>
            <a:bodyPr wrap="none" lIns="288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0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F4A28A3D-CAE4-1F9E-C04E-C07CC3F5E318}"/>
                </a:ext>
              </a:extLst>
            </p:cNvPr>
            <p:cNvSpPr/>
            <p:nvPr/>
          </p:nvSpPr>
          <p:spPr>
            <a:xfrm>
              <a:off x="1980960" y="2920812"/>
              <a:ext cx="188393" cy="188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A9426703-22C2-9401-7B34-80B0B938182C}"/>
              </a:ext>
            </a:extLst>
          </p:cNvPr>
          <p:cNvGrpSpPr/>
          <p:nvPr/>
        </p:nvGrpSpPr>
        <p:grpSpPr>
          <a:xfrm>
            <a:off x="1523342" y="2896603"/>
            <a:ext cx="512027" cy="188393"/>
            <a:chOff x="1980960" y="2920812"/>
            <a:chExt cx="512027" cy="188393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872AE0A-C040-35E2-20C7-FE19746D720E}"/>
                </a:ext>
              </a:extLst>
            </p:cNvPr>
            <p:cNvSpPr txBox="1"/>
            <p:nvPr/>
          </p:nvSpPr>
          <p:spPr>
            <a:xfrm>
              <a:off x="1980960" y="2938064"/>
              <a:ext cx="512027" cy="153888"/>
            </a:xfrm>
            <a:prstGeom prst="rect">
              <a:avLst/>
            </a:prstGeom>
            <a:noFill/>
            <a:effectLst/>
          </p:spPr>
          <p:txBody>
            <a:bodyPr wrap="none" lIns="288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특징</a:t>
              </a:r>
              <a:endParaRPr lang="en-US" altLang="ko-KR" sz="10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06A18EAE-0AF3-AE48-9F1F-ADA5F796C28A}"/>
                </a:ext>
              </a:extLst>
            </p:cNvPr>
            <p:cNvSpPr/>
            <p:nvPr/>
          </p:nvSpPr>
          <p:spPr>
            <a:xfrm>
              <a:off x="1980960" y="2920812"/>
              <a:ext cx="188393" cy="188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900" dirty="0">
                <a:solidFill>
                  <a:schemeClr val="tx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DC78AB0-8EB5-A65C-6E77-5172342E9FAB}"/>
              </a:ext>
            </a:extLst>
          </p:cNvPr>
          <p:cNvGrpSpPr/>
          <p:nvPr/>
        </p:nvGrpSpPr>
        <p:grpSpPr>
          <a:xfrm>
            <a:off x="1523342" y="3857015"/>
            <a:ext cx="763699" cy="188393"/>
            <a:chOff x="1980960" y="2920812"/>
            <a:chExt cx="763699" cy="18839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8D01CF-8203-D914-DA61-D4C76B1C647F}"/>
                </a:ext>
              </a:extLst>
            </p:cNvPr>
            <p:cNvSpPr txBox="1"/>
            <p:nvPr/>
          </p:nvSpPr>
          <p:spPr>
            <a:xfrm>
              <a:off x="1980960" y="2938064"/>
              <a:ext cx="763699" cy="153888"/>
            </a:xfrm>
            <a:prstGeom prst="rect">
              <a:avLst/>
            </a:prstGeom>
            <a:noFill/>
            <a:effectLst/>
          </p:spPr>
          <p:txBody>
            <a:bodyPr wrap="none" lIns="288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타겟 유저</a:t>
              </a:r>
              <a:endParaRPr lang="en-US" altLang="ko-KR" sz="10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4412221-7539-20C2-D859-A3D4DACB6EDF}"/>
                </a:ext>
              </a:extLst>
            </p:cNvPr>
            <p:cNvSpPr/>
            <p:nvPr/>
          </p:nvSpPr>
          <p:spPr>
            <a:xfrm>
              <a:off x="1980960" y="2920812"/>
              <a:ext cx="188393" cy="188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900" dirty="0">
                <a:solidFill>
                  <a:schemeClr val="tx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A8BD421-94E8-646F-FAF8-254BED3A7E7E}"/>
              </a:ext>
            </a:extLst>
          </p:cNvPr>
          <p:cNvGrpSpPr/>
          <p:nvPr/>
        </p:nvGrpSpPr>
        <p:grpSpPr>
          <a:xfrm>
            <a:off x="1379538" y="6038575"/>
            <a:ext cx="4716462" cy="630514"/>
            <a:chOff x="1587482" y="1495943"/>
            <a:chExt cx="4716462" cy="63051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A581078-B7B8-A8CA-2696-EC7CAAFCB0F8}"/>
                </a:ext>
              </a:extLst>
            </p:cNvPr>
            <p:cNvSpPr/>
            <p:nvPr/>
          </p:nvSpPr>
          <p:spPr>
            <a:xfrm>
              <a:off x="1587482" y="1495943"/>
              <a:ext cx="4716462" cy="63051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9DB5E6-E93D-5E5C-CE18-0EF7B7B90957}"/>
                </a:ext>
              </a:extLst>
            </p:cNvPr>
            <p:cNvSpPr txBox="1"/>
            <p:nvPr/>
          </p:nvSpPr>
          <p:spPr>
            <a:xfrm>
              <a:off x="1976090" y="1680395"/>
              <a:ext cx="3939247" cy="261610"/>
            </a:xfrm>
            <a:prstGeom prst="rect">
              <a:avLst/>
            </a:prstGeom>
            <a:noFill/>
          </p:spPr>
          <p:txBody>
            <a:bodyPr wrap="none" lIns="144000" rIns="144000" rtlCol="0" anchor="ctr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스탠스를 변경하지 않고 </a:t>
              </a:r>
              <a:r>
                <a:rPr lang="ko-KR" altLang="en-US" sz="1100" dirty="0">
                  <a:effectLst>
                    <a:glow rad="127000">
                      <a:srgbClr val="FAFCBC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주변의 적을 끊임없이 몰아치는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66C0788-0EA2-AFC8-086C-6C8D300B301E}"/>
              </a:ext>
            </a:extLst>
          </p:cNvPr>
          <p:cNvSpPr/>
          <p:nvPr/>
        </p:nvSpPr>
        <p:spPr>
          <a:xfrm rot="5400000">
            <a:off x="3497923" y="5607375"/>
            <a:ext cx="479691" cy="28268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80E07E-740D-D151-B12E-C0821BB52FC7}"/>
              </a:ext>
            </a:extLst>
          </p:cNvPr>
          <p:cNvSpPr txBox="1"/>
          <p:nvPr/>
        </p:nvSpPr>
        <p:spPr>
          <a:xfrm>
            <a:off x="1523342" y="5700128"/>
            <a:ext cx="585097" cy="246221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 스타일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EEA4BE8-DF78-4606-022F-D0022BD909F8}"/>
              </a:ext>
            </a:extLst>
          </p:cNvPr>
          <p:cNvGrpSpPr/>
          <p:nvPr/>
        </p:nvGrpSpPr>
        <p:grpSpPr>
          <a:xfrm>
            <a:off x="1521689" y="5494502"/>
            <a:ext cx="586750" cy="226800"/>
            <a:chOff x="1379538" y="1049635"/>
            <a:chExt cx="586750" cy="22680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1361785-0A79-3558-0DA5-9487FA9BF505}"/>
                </a:ext>
              </a:extLst>
            </p:cNvPr>
            <p:cNvSpPr/>
            <p:nvPr/>
          </p:nvSpPr>
          <p:spPr>
            <a:xfrm>
              <a:off x="1379538" y="1049635"/>
              <a:ext cx="18000" cy="226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endPara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0E916EE-B00A-8DA4-0855-0385FE650961}"/>
                </a:ext>
              </a:extLst>
            </p:cNvPr>
            <p:cNvGrpSpPr/>
            <p:nvPr/>
          </p:nvGrpSpPr>
          <p:grpSpPr>
            <a:xfrm>
              <a:off x="1379538" y="1086091"/>
              <a:ext cx="586750" cy="153888"/>
              <a:chOff x="1379538" y="747867"/>
              <a:chExt cx="586750" cy="153888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4BC300-E9A6-FA2C-9445-00437AD427CB}"/>
                  </a:ext>
                </a:extLst>
              </p:cNvPr>
              <p:cNvSpPr txBox="1"/>
              <p:nvPr/>
            </p:nvSpPr>
            <p:spPr>
              <a:xfrm>
                <a:off x="1379538" y="747867"/>
                <a:ext cx="586750" cy="153888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10800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ln w="3175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2696EF-5653-5E7D-01C5-00B861FBCC72}"/>
                  </a:ext>
                </a:extLst>
              </p:cNvPr>
              <p:cNvSpPr txBox="1"/>
              <p:nvPr/>
            </p:nvSpPr>
            <p:spPr>
              <a:xfrm>
                <a:off x="1379538" y="747867"/>
                <a:ext cx="586750" cy="153888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10800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762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EF3D6-88C9-7FEA-3A45-8D4818822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D4B1D2D2-A676-8020-D641-B1C7780CA536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11B2DEE-34C8-9FF5-5E65-E2A78F5376C2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DD00D4-8A47-5F02-152B-94432C68A8B1}"/>
                </a:ext>
              </a:extLst>
            </p:cNvPr>
            <p:cNvSpPr txBox="1"/>
            <p:nvPr/>
          </p:nvSpPr>
          <p:spPr>
            <a:xfrm>
              <a:off x="1379538" y="1086091"/>
              <a:ext cx="8015368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특성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기반의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템포가 빠른 전투를 유도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이로 인해 발생하는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불편함을 해소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효과들로 구성하여 난무 스탠스의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적을 몰아치는 컨셉을 극대화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539D3804-63F6-1578-EC30-81227448E690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0B3B154-CEA8-3D4A-3208-5944161C93F8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FF75EA95-B9A1-E7D5-CD71-F6F44526C18F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381CB03-D637-444D-B9EA-34E2D5CD73A2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7E9FF36-FB99-DEA8-C70C-78980828B81C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0BAEEC-23BB-B4FC-77C1-B4ECF7B0589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B99A2A-4769-269D-825B-ED1FF34DA875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56BA02-77A2-B0B6-A063-7E0EB6326516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70CE03-3176-5484-1E85-C7A3233564ED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35BF3C-E20B-F2D2-1947-D139D43B7A57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32A2B0-A75E-76B2-8BA8-BFD9C33E2F79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라인의 연계형 효과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267E4EA-1F59-7635-712F-6F347DADD1B2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1A3688D-8B78-1F4E-27F1-ED89CC5EFD88}"/>
              </a:ext>
            </a:extLst>
          </p:cNvPr>
          <p:cNvGrpSpPr/>
          <p:nvPr/>
        </p:nvGrpSpPr>
        <p:grpSpPr>
          <a:xfrm>
            <a:off x="1780938" y="2206608"/>
            <a:ext cx="0" cy="3791908"/>
            <a:chOff x="4070313" y="2408559"/>
            <a:chExt cx="0" cy="260434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483980F-AFF3-86B4-E8DA-7B583CEB8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4B1617C4-74F4-4C61-795C-B7726FA7F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B076749-0FFA-71BC-2182-9917E675B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8EB291-D2F7-D98B-DEDB-8D2C9589DDD2}"/>
              </a:ext>
            </a:extLst>
          </p:cNvPr>
          <p:cNvSpPr txBox="1"/>
          <p:nvPr/>
        </p:nvSpPr>
        <p:spPr>
          <a:xfrm>
            <a:off x="3578183" y="5694590"/>
            <a:ext cx="6764206" cy="842145"/>
          </a:xfrm>
          <a:prstGeom prst="rect">
            <a:avLst/>
          </a:prstGeom>
          <a:noFill/>
        </p:spPr>
        <p:txBody>
          <a:bodyPr wrap="none" lIns="72000" tIns="72000" rIns="72000" bIns="0" rtlCol="0" anchor="t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 시 돌진하며 적을 베어내는 연가비기 스킬을 사용할 수 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 사용 시 연가공법을 발동시켜 </a:t>
            </a:r>
            <a:r>
              <a:rPr lang="en-US" altLang="ko-KR" sz="1000" dirty="0">
                <a:solidFill>
                  <a:srgbClr val="FFC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16.0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치명타 적중률이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20.0%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증가하며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적중 시 최대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15.0%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즉시 회복한다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 시 연가비기 스킬의 재사용 대기 시간이 </a:t>
            </a:r>
            <a:r>
              <a:rPr lang="en-US" altLang="ko-KR" sz="1000" dirty="0">
                <a:solidFill>
                  <a:srgbClr val="FFC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0.5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초씩 감소한다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 비기 스킬의 피해량이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0/100/200%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1673B-8D63-2705-44FB-B7581A37C1C6}"/>
              </a:ext>
            </a:extLst>
          </p:cNvPr>
          <p:cNvSpPr txBox="1"/>
          <p:nvPr/>
        </p:nvSpPr>
        <p:spPr>
          <a:xfrm>
            <a:off x="3578183" y="2947424"/>
            <a:ext cx="342194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소모 시 이동기의 재사용 대기 시간이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2.0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감소한다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E8E6AE-F46E-B18D-98E0-1659CECB16E2}"/>
              </a:ext>
            </a:extLst>
          </p:cNvPr>
          <p:cNvSpPr txBox="1"/>
          <p:nvPr/>
        </p:nvSpPr>
        <p:spPr>
          <a:xfrm>
            <a:off x="3578183" y="4323336"/>
            <a:ext cx="2766317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스킬의 피해량이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26.0/36.0/46.0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%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0C3ABC9-4B24-C9F8-9441-6043AFCFDA12}"/>
              </a:ext>
            </a:extLst>
          </p:cNvPr>
          <p:cNvSpPr txBox="1"/>
          <p:nvPr/>
        </p:nvSpPr>
        <p:spPr>
          <a:xfrm>
            <a:off x="3578183" y="1132894"/>
            <a:ext cx="444145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스탠스를 사용할 수 없지만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획득량이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50.0/75.0/100.0%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1F0AE75-BBFF-A4FA-76C9-DCA64D5891C5}"/>
              </a:ext>
            </a:extLst>
          </p:cNvPr>
          <p:cNvGrpSpPr/>
          <p:nvPr/>
        </p:nvGrpSpPr>
        <p:grpSpPr>
          <a:xfrm>
            <a:off x="1379538" y="1132894"/>
            <a:ext cx="2248057" cy="927488"/>
            <a:chOff x="1379538" y="1380427"/>
            <a:chExt cx="2248057" cy="927488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58E8315-B48A-2134-536B-121A1B9192C6}"/>
                </a:ext>
              </a:extLst>
            </p:cNvPr>
            <p:cNvSpPr/>
            <p:nvPr/>
          </p:nvSpPr>
          <p:spPr>
            <a:xfrm>
              <a:off x="1379538" y="138042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F3A23-D13A-242E-0316-E005EFF41664}"/>
                </a:ext>
              </a:extLst>
            </p:cNvPr>
            <p:cNvSpPr txBox="1"/>
            <p:nvPr/>
          </p:nvSpPr>
          <p:spPr>
            <a:xfrm>
              <a:off x="1780938" y="1380427"/>
              <a:ext cx="786242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C178A2-59C0-FBA4-0CB7-3293A999E88E}"/>
                </a:ext>
              </a:extLst>
            </p:cNvPr>
            <p:cNvSpPr txBox="1"/>
            <p:nvPr/>
          </p:nvSpPr>
          <p:spPr>
            <a:xfrm>
              <a:off x="1780938" y="1380427"/>
              <a:ext cx="786242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1123E427-6B88-9CE7-E789-F3BBE7CC869C}"/>
                </a:ext>
              </a:extLst>
            </p:cNvPr>
            <p:cNvGrpSpPr/>
            <p:nvPr/>
          </p:nvGrpSpPr>
          <p:grpSpPr>
            <a:xfrm>
              <a:off x="1379538" y="1380428"/>
              <a:ext cx="802800" cy="927487"/>
              <a:chOff x="1509039" y="1380428"/>
              <a:chExt cx="802800" cy="927487"/>
            </a:xfrm>
            <a:effectLst/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A4D5CF5-C758-E033-1EC3-D416DC8BD367}"/>
                  </a:ext>
                </a:extLst>
              </p:cNvPr>
              <p:cNvGrpSpPr/>
              <p:nvPr/>
            </p:nvGrpSpPr>
            <p:grpSpPr>
              <a:xfrm>
                <a:off x="1509039" y="1380428"/>
                <a:ext cx="802800" cy="746701"/>
                <a:chOff x="3887909" y="3040658"/>
                <a:chExt cx="551376" cy="512846"/>
              </a:xfrm>
            </p:grpSpPr>
            <p:pic>
              <p:nvPicPr>
                <p:cNvPr id="44" name="그림 43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14720B3-5D9E-CAA9-7F7E-330268917A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pic>
              <p:nvPicPr>
                <p:cNvPr id="46" name="그림 4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64645FB-2D4A-0E17-2632-3A986EE70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3040658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0E2A3D88-82E6-2472-F235-ACEB64BDA361}"/>
                  </a:ext>
                </a:extLst>
              </p:cNvPr>
              <p:cNvGrpSpPr/>
              <p:nvPr/>
            </p:nvGrpSpPr>
            <p:grpSpPr>
              <a:xfrm>
                <a:off x="1648164" y="1925422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C04AE43C-539B-7E96-3BB9-DF401688D066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01" name="사각형: 둥근 모서리 100">
                    <a:extLst>
                      <a:ext uri="{FF2B5EF4-FFF2-40B4-BE49-F238E27FC236}">
                        <a16:creationId xmlns:a16="http://schemas.microsoft.com/office/drawing/2014/main" id="{A5B6F08E-BE9D-9167-8308-4733FD647A74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D59439C8-E6AA-52A3-913A-07AF9B02439E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CCB54423-BC9F-3D45-FF6C-D226ADB27463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642839-B478-FE23-65A5-815A9AE981D6}"/>
                </a:ext>
              </a:extLst>
            </p:cNvPr>
            <p:cNvSpPr txBox="1"/>
            <p:nvPr/>
          </p:nvSpPr>
          <p:spPr>
            <a:xfrm>
              <a:off x="1379538" y="1380427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1T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1318DFF7-10FF-F69B-ADCF-765D62190A1A}"/>
              </a:ext>
            </a:extLst>
          </p:cNvPr>
          <p:cNvGrpSpPr/>
          <p:nvPr/>
        </p:nvGrpSpPr>
        <p:grpSpPr>
          <a:xfrm>
            <a:off x="1379538" y="2947424"/>
            <a:ext cx="2248057" cy="935751"/>
            <a:chOff x="1379538" y="2826512"/>
            <a:chExt cx="2248057" cy="9357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50A44EA-650F-E497-F447-FF751B2C0113}"/>
                </a:ext>
              </a:extLst>
            </p:cNvPr>
            <p:cNvSpPr/>
            <p:nvPr/>
          </p:nvSpPr>
          <p:spPr>
            <a:xfrm>
              <a:off x="1379538" y="2826512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924D36-4850-77A3-0D39-BFA34EF5BE50}"/>
                </a:ext>
              </a:extLst>
            </p:cNvPr>
            <p:cNvSpPr txBox="1"/>
            <p:nvPr/>
          </p:nvSpPr>
          <p:spPr>
            <a:xfrm>
              <a:off x="1780938" y="2826512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50800">
                    <a:solidFill>
                      <a:schemeClr val="tx1"/>
                    </a:solidFill>
                  </a:ln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이동</a:t>
              </a:r>
              <a:endParaRPr lang="en-US" altLang="ko-KR" sz="1100" dirty="0">
                <a:ln w="50800">
                  <a:solidFill>
                    <a:schemeClr val="tx1"/>
                  </a:solidFill>
                </a:ln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874C4F-C9DB-84FA-028B-4BC700CA6555}"/>
                </a:ext>
              </a:extLst>
            </p:cNvPr>
            <p:cNvSpPr txBox="1"/>
            <p:nvPr/>
          </p:nvSpPr>
          <p:spPr>
            <a:xfrm>
              <a:off x="1780938" y="3285427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절제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0FCCB3-6734-EBBB-6375-BA6D2365E5F2}"/>
                </a:ext>
              </a:extLst>
            </p:cNvPr>
            <p:cNvSpPr txBox="1"/>
            <p:nvPr/>
          </p:nvSpPr>
          <p:spPr>
            <a:xfrm>
              <a:off x="1780938" y="3285427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절제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08069F-5AE3-366A-42EC-AC1075675B79}"/>
                </a:ext>
              </a:extLst>
            </p:cNvPr>
            <p:cNvSpPr txBox="1"/>
            <p:nvPr/>
          </p:nvSpPr>
          <p:spPr>
            <a:xfrm>
              <a:off x="1780938" y="2826512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이동</a:t>
              </a:r>
              <a:endParaRPr lang="en-US" altLang="ko-KR" sz="11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E8F87BD-F582-B482-16EE-7C0FE2007642}"/>
                </a:ext>
              </a:extLst>
            </p:cNvPr>
            <p:cNvGrpSpPr/>
            <p:nvPr/>
          </p:nvGrpSpPr>
          <p:grpSpPr>
            <a:xfrm>
              <a:off x="1379538" y="2832972"/>
              <a:ext cx="802800" cy="929291"/>
              <a:chOff x="1509039" y="2826512"/>
              <a:chExt cx="802800" cy="929291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3CF5989-7DE5-6BFA-3452-DD590C27462D}"/>
                  </a:ext>
                </a:extLst>
              </p:cNvPr>
              <p:cNvGrpSpPr/>
              <p:nvPr/>
            </p:nvGrpSpPr>
            <p:grpSpPr>
              <a:xfrm>
                <a:off x="1509039" y="2826512"/>
                <a:ext cx="802800" cy="746701"/>
                <a:chOff x="3887909" y="4033852"/>
                <a:chExt cx="551376" cy="512846"/>
              </a:xfrm>
            </p:grpSpPr>
            <p:pic>
              <p:nvPicPr>
                <p:cNvPr id="49" name="그림 48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DE45FC2-ED0F-ADE6-5BB3-D136203EA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51" name="그림 5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71B966B-CADA-2884-4611-2217216BBF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4033852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BA251A-17DC-9D42-B52A-D5A2A168ADCE}"/>
                  </a:ext>
                </a:extLst>
              </p:cNvPr>
              <p:cNvGrpSpPr/>
              <p:nvPr/>
            </p:nvGrpSpPr>
            <p:grpSpPr>
              <a:xfrm>
                <a:off x="1648164" y="3373310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871C52EE-EBA9-84F7-4253-E4ADE2CD03E2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86" name="사각형: 둥근 모서리 85">
                    <a:extLst>
                      <a:ext uri="{FF2B5EF4-FFF2-40B4-BE49-F238E27FC236}">
                        <a16:creationId xmlns:a16="http://schemas.microsoft.com/office/drawing/2014/main" id="{79D31E54-883C-AB36-B919-C2BA74FE8435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19E99361-4CD4-7EF1-60E5-932A2B2D7241}"/>
                      </a:ext>
                    </a:extLst>
                  </p:cNvPr>
                  <p:cNvSpPr txBox="1"/>
                  <p:nvPr/>
                </p:nvSpPr>
                <p:spPr>
                  <a:xfrm>
                    <a:off x="1786869" y="2020718"/>
                    <a:ext cx="232517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C1C25F65-DA0A-2589-B530-5AF96498480B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8B080-A0A7-7BC5-0047-F3950A214EB1}"/>
                </a:ext>
              </a:extLst>
            </p:cNvPr>
            <p:cNvSpPr txBox="1"/>
            <p:nvPr/>
          </p:nvSpPr>
          <p:spPr>
            <a:xfrm>
              <a:off x="1379538" y="2826512"/>
              <a:ext cx="801979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2T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880D68B-D6D1-9B52-B4F9-7F95C9A7AC8A}"/>
              </a:ext>
            </a:extLst>
          </p:cNvPr>
          <p:cNvGrpSpPr/>
          <p:nvPr/>
        </p:nvGrpSpPr>
        <p:grpSpPr>
          <a:xfrm>
            <a:off x="1379538" y="4323336"/>
            <a:ext cx="2248057" cy="931094"/>
            <a:chOff x="1379538" y="4252493"/>
            <a:chExt cx="2248057" cy="93109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175F88-5E4A-5365-01D0-8C84D14C6D82}"/>
                </a:ext>
              </a:extLst>
            </p:cNvPr>
            <p:cNvSpPr/>
            <p:nvPr/>
          </p:nvSpPr>
          <p:spPr>
            <a:xfrm>
              <a:off x="1379538" y="425429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264F53-A2A1-321F-0EE3-18B22DCFACA9}"/>
                </a:ext>
              </a:extLst>
            </p:cNvPr>
            <p:cNvSpPr txBox="1"/>
            <p:nvPr/>
          </p:nvSpPr>
          <p:spPr>
            <a:xfrm>
              <a:off x="1780938" y="4254297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50800">
                    <a:solidFill>
                      <a:schemeClr val="tx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강화</a:t>
              </a:r>
              <a:endParaRPr lang="en-US" altLang="ko-KR" sz="1100" dirty="0">
                <a:ln w="50800">
                  <a:solidFill>
                    <a:schemeClr val="tx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CAC2B1-5D5F-FADD-89BD-F65CDBB0935A}"/>
                </a:ext>
              </a:extLst>
            </p:cNvPr>
            <p:cNvSpPr txBox="1"/>
            <p:nvPr/>
          </p:nvSpPr>
          <p:spPr>
            <a:xfrm>
              <a:off x="1780938" y="471321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이동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1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FD74E2-A3D9-9002-D103-32104D705895}"/>
                </a:ext>
              </a:extLst>
            </p:cNvPr>
            <p:cNvSpPr txBox="1"/>
            <p:nvPr/>
          </p:nvSpPr>
          <p:spPr>
            <a:xfrm>
              <a:off x="1780938" y="471321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이동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1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856F68-9060-11AA-1620-76BA7A449DC6}"/>
                </a:ext>
              </a:extLst>
            </p:cNvPr>
            <p:cNvSpPr txBox="1"/>
            <p:nvPr/>
          </p:nvSpPr>
          <p:spPr>
            <a:xfrm>
              <a:off x="1780938" y="4254297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강화</a:t>
              </a:r>
              <a:endParaRPr lang="en-US" altLang="ko-KR" sz="11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45E9A87A-8AF9-FB38-F0CE-F06089656874}"/>
                </a:ext>
              </a:extLst>
            </p:cNvPr>
            <p:cNvGrpSpPr/>
            <p:nvPr/>
          </p:nvGrpSpPr>
          <p:grpSpPr>
            <a:xfrm>
              <a:off x="1379538" y="4252493"/>
              <a:ext cx="802800" cy="931094"/>
              <a:chOff x="1509039" y="4272598"/>
              <a:chExt cx="802800" cy="931094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2B7733F0-1B6F-02D7-6863-EAD273FC50AD}"/>
                  </a:ext>
                </a:extLst>
              </p:cNvPr>
              <p:cNvGrpSpPr/>
              <p:nvPr/>
            </p:nvGrpSpPr>
            <p:grpSpPr>
              <a:xfrm>
                <a:off x="1509039" y="4272598"/>
                <a:ext cx="802800" cy="746701"/>
                <a:chOff x="3887909" y="5027047"/>
                <a:chExt cx="551376" cy="512846"/>
              </a:xfrm>
            </p:grpSpPr>
            <p:pic>
              <p:nvPicPr>
                <p:cNvPr id="54" name="그림 53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0D41FE8-6398-1626-B65E-C2BC4CB0B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56" name="그림 5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2CEE3A9-14D4-DA10-8033-A0FAFCC049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F1B6DCC-9F3C-8D89-83C1-81F2FAD206DC}"/>
                  </a:ext>
                </a:extLst>
              </p:cNvPr>
              <p:cNvGrpSpPr/>
              <p:nvPr/>
            </p:nvGrpSpPr>
            <p:grpSpPr>
              <a:xfrm>
                <a:off x="1648164" y="4821199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1C5DC936-968A-5B3D-C516-C35726EE936F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93" name="사각형: 둥근 모서리 92">
                    <a:extLst>
                      <a:ext uri="{FF2B5EF4-FFF2-40B4-BE49-F238E27FC236}">
                        <a16:creationId xmlns:a16="http://schemas.microsoft.com/office/drawing/2014/main" id="{7F66EF3C-5453-013C-00AB-951F799A4497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D1F65961-8669-8D55-BD51-DBFAA18EAC4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73FFABBE-367A-D68E-01E6-86C1EF610877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AF62F-F284-F079-59DE-86DC2ABF7CA4}"/>
                </a:ext>
              </a:extLst>
            </p:cNvPr>
            <p:cNvSpPr txBox="1"/>
            <p:nvPr/>
          </p:nvSpPr>
          <p:spPr>
            <a:xfrm>
              <a:off x="1379538" y="4254297"/>
              <a:ext cx="801978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3T</a:t>
              </a:r>
              <a:endParaRPr lang="en-US" altLang="ko-KR" dirty="0"/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ABE9BADB-D74D-8DBA-EE35-9CF3C708178B}"/>
              </a:ext>
            </a:extLst>
          </p:cNvPr>
          <p:cNvGrpSpPr/>
          <p:nvPr/>
        </p:nvGrpSpPr>
        <p:grpSpPr>
          <a:xfrm>
            <a:off x="1379538" y="5694590"/>
            <a:ext cx="2248057" cy="936887"/>
            <a:chOff x="1379538" y="5694590"/>
            <a:chExt cx="2248057" cy="93688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0211C21-B0D9-26A0-64DB-D805902B3136}"/>
                </a:ext>
              </a:extLst>
            </p:cNvPr>
            <p:cNvSpPr/>
            <p:nvPr/>
          </p:nvSpPr>
          <p:spPr>
            <a:xfrm>
              <a:off x="1379538" y="5694590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73F9F22-B649-A810-1048-A43F02C3E11A}"/>
                </a:ext>
              </a:extLst>
            </p:cNvPr>
            <p:cNvSpPr txBox="1"/>
            <p:nvPr/>
          </p:nvSpPr>
          <p:spPr>
            <a:xfrm>
              <a:off x="1780938" y="5701283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연가비기</a:t>
              </a:r>
              <a:endParaRPr lang="en-US" altLang="ko-KR" sz="1100" dirty="0">
                <a:ln w="63500">
                  <a:solidFill>
                    <a:schemeClr val="bg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F0E21E-B011-4F60-0AE4-1026E8AADAA9}"/>
                </a:ext>
              </a:extLst>
            </p:cNvPr>
            <p:cNvSpPr txBox="1"/>
            <p:nvPr/>
          </p:nvSpPr>
          <p:spPr>
            <a:xfrm>
              <a:off x="1780938" y="6160198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강화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2A858B-3510-8D35-1B8C-4469A2119869}"/>
                </a:ext>
              </a:extLst>
            </p:cNvPr>
            <p:cNvSpPr txBox="1"/>
            <p:nvPr/>
          </p:nvSpPr>
          <p:spPr>
            <a:xfrm>
              <a:off x="1780938" y="6160198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강화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2AE3CF3-18F9-4E8C-1DAD-B6196765D86D}"/>
                </a:ext>
              </a:extLst>
            </p:cNvPr>
            <p:cNvSpPr txBox="1"/>
            <p:nvPr/>
          </p:nvSpPr>
          <p:spPr>
            <a:xfrm>
              <a:off x="1780938" y="5701283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연가비기</a:t>
              </a:r>
              <a:endPara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DAE947A-97F5-A0AA-DEDE-8CE369A2F4FB}"/>
                </a:ext>
              </a:extLst>
            </p:cNvPr>
            <p:cNvGrpSpPr/>
            <p:nvPr/>
          </p:nvGrpSpPr>
          <p:grpSpPr>
            <a:xfrm>
              <a:off x="1379538" y="5698575"/>
              <a:ext cx="802800" cy="932902"/>
              <a:chOff x="1509039" y="5718680"/>
              <a:chExt cx="802800" cy="932902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6E65AE3A-7B83-6457-A5C0-2C84326B3220}"/>
                  </a:ext>
                </a:extLst>
              </p:cNvPr>
              <p:cNvGrpSpPr/>
              <p:nvPr/>
            </p:nvGrpSpPr>
            <p:grpSpPr>
              <a:xfrm>
                <a:off x="1509039" y="5718680"/>
                <a:ext cx="802800" cy="746701"/>
                <a:chOff x="3887909" y="6020240"/>
                <a:chExt cx="551376" cy="512846"/>
              </a:xfrm>
            </p:grpSpPr>
            <p:pic>
              <p:nvPicPr>
                <p:cNvPr id="59" name="그림 58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E5DDFE06-081A-03E7-7B11-D527AF439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62" name="그림 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30424CC-91EE-D0BC-3221-0A804DBC5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DFC4AC7-BED9-0159-3B7B-C277204D4410}"/>
                  </a:ext>
                </a:extLst>
              </p:cNvPr>
              <p:cNvGrpSpPr/>
              <p:nvPr/>
            </p:nvGrpSpPr>
            <p:grpSpPr>
              <a:xfrm>
                <a:off x="1648164" y="6269089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70DC1206-7071-1356-4A6F-A21901DF12AB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79" name="사각형: 둥근 모서리 78">
                    <a:extLst>
                      <a:ext uri="{FF2B5EF4-FFF2-40B4-BE49-F238E27FC236}">
                        <a16:creationId xmlns:a16="http://schemas.microsoft.com/office/drawing/2014/main" id="{A301C1BE-312C-A05D-3BB3-5EF98D43B58F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B82AB0E-904E-5F10-C55C-1C24583404F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3FD6945F-4C4C-CB87-3746-B4719755CC93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B09E67-054A-C87E-D774-BA80B1803C3B}"/>
                </a:ext>
              </a:extLst>
            </p:cNvPr>
            <p:cNvSpPr txBox="1"/>
            <p:nvPr/>
          </p:nvSpPr>
          <p:spPr>
            <a:xfrm>
              <a:off x="1379538" y="5701283"/>
              <a:ext cx="805569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4T</a:t>
              </a:r>
              <a:endParaRPr lang="en-US" altLang="ko-KR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5EE1B87-06F0-71CC-D56E-D7F2D0B8166C}"/>
              </a:ext>
            </a:extLst>
          </p:cNvPr>
          <p:cNvGrpSpPr/>
          <p:nvPr/>
        </p:nvGrpSpPr>
        <p:grpSpPr>
          <a:xfrm>
            <a:off x="3675998" y="5528063"/>
            <a:ext cx="3414675" cy="153888"/>
            <a:chOff x="3851439" y="5529218"/>
            <a:chExt cx="3414675" cy="153888"/>
          </a:xfrm>
          <a:solidFill>
            <a:srgbClr val="FFFF99">
              <a:alpha val="50000"/>
            </a:srgbClr>
          </a:solidFill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74279D-5FBD-F61D-F9B4-40E60BFF862A}"/>
                </a:ext>
              </a:extLst>
            </p:cNvPr>
            <p:cNvSpPr txBox="1"/>
            <p:nvPr/>
          </p:nvSpPr>
          <p:spPr>
            <a:xfrm>
              <a:off x="3851439" y="5529218"/>
              <a:ext cx="1138132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 추가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9E5EAB-35A2-CD6A-2178-36638D0EB41F}"/>
                </a:ext>
              </a:extLst>
            </p:cNvPr>
            <p:cNvSpPr txBox="1"/>
            <p:nvPr/>
          </p:nvSpPr>
          <p:spPr>
            <a:xfrm>
              <a:off x="5337562" y="5529218"/>
              <a:ext cx="1027525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치명타 적중률 증가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D871DA-6CA2-DE18-DB6B-2B325C9C6FEA}"/>
                </a:ext>
              </a:extLst>
            </p:cNvPr>
            <p:cNvSpPr txBox="1"/>
            <p:nvPr/>
          </p:nvSpPr>
          <p:spPr>
            <a:xfrm>
              <a:off x="6713077" y="5529218"/>
              <a:ext cx="553037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마나 회복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16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8AD76-2A6D-004F-0A8A-71D564799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EE8A12-7C76-E0BC-71A1-E97B02116E3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9F76B3B-07AE-5109-9C31-F245F0341534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A9CD40-0E8F-1750-1645-F384E6D59FBE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A323A2-8A8F-FC9A-36C4-E67C1FE4BE4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A2A5BD-E0F3-CAAA-09E0-5526E75C98ED}"/>
              </a:ext>
            </a:extLst>
          </p:cNvPr>
          <p:cNvGrpSpPr/>
          <p:nvPr/>
        </p:nvGrpSpPr>
        <p:grpSpPr>
          <a:xfrm>
            <a:off x="1781439" y="2095739"/>
            <a:ext cx="0" cy="3796641"/>
            <a:chOff x="5012027" y="2408559"/>
            <a:chExt cx="0" cy="2604344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F6DE4A7-F47E-6A3E-778B-2887499F9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BB9E9B0-81DC-BC7F-A823-F7D1BDEFB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42148273-0330-38CA-CC4C-36A40B9F9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5B81BF-3DAF-EDAC-E3BB-36E99214A319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556529-BE1D-B1A1-2324-7FF4B9E38B70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라인의 연계형 효과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B627172-6808-87A1-6B5E-EC0D7FBB4E4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9851C7-FD99-AFE5-6BFC-57F544105406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A28B1F5-EBA8-9F90-CB9C-2BC9419205E1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20487C-BCF9-F31E-FD22-80AB2260BD1D}"/>
                </a:ext>
              </a:extLst>
            </p:cNvPr>
            <p:cNvSpPr txBox="1"/>
            <p:nvPr/>
          </p:nvSpPr>
          <p:spPr>
            <a:xfrm>
              <a:off x="1379538" y="1086091"/>
              <a:ext cx="7903158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변경 효과를 강화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게이지의 활용처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추가하여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게이지의 중요도와 가치를 높이며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피해를 주는 컨셉을 극대화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75DBDC-D9D5-D262-1FC8-CCF32F1BA5AB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5093447-407C-E316-EB54-BE3E8A2C6265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6EE75B8-301B-9C4B-C32A-5F6BB08EA5D4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B557F73-BBBC-70F5-C72A-B457F6577AC5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47A596-15A7-FBD9-1985-DA2E40629492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A5969AC-45DD-9972-60D5-55D9A668DB90}"/>
              </a:ext>
            </a:extLst>
          </p:cNvPr>
          <p:cNvGrpSpPr/>
          <p:nvPr/>
        </p:nvGrpSpPr>
        <p:grpSpPr>
          <a:xfrm>
            <a:off x="1379538" y="2955688"/>
            <a:ext cx="2248057" cy="927487"/>
            <a:chOff x="1379538" y="2828316"/>
            <a:chExt cx="2248057" cy="927487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3D3D657-31F6-0248-FDA0-19CB62997C71}"/>
                </a:ext>
              </a:extLst>
            </p:cNvPr>
            <p:cNvGrpSpPr/>
            <p:nvPr/>
          </p:nvGrpSpPr>
          <p:grpSpPr>
            <a:xfrm>
              <a:off x="1379538" y="2828316"/>
              <a:ext cx="803802" cy="927487"/>
              <a:chOff x="1492589" y="2897296"/>
              <a:chExt cx="821072" cy="947414"/>
            </a:xfrm>
          </p:grpSpPr>
          <p:pic>
            <p:nvPicPr>
              <p:cNvPr id="102" name="그림 101" descr="댄스, 빛, 예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CD93DE9-38A5-44D7-D964-0710CBFDE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3039266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EB07F86E-10A9-284F-21DA-F26A0FFAB851}"/>
                  </a:ext>
                </a:extLst>
              </p:cNvPr>
              <p:cNvGrpSpPr/>
              <p:nvPr/>
            </p:nvGrpSpPr>
            <p:grpSpPr>
              <a:xfrm>
                <a:off x="1492589" y="2897296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49" name="그림 1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2DB3D0E-52D3-8EF0-C125-628E5F6324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DB4BF905-18A1-B00B-5F73-15123194C510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52" name="사각형: 둥근 모서리 151">
                    <a:extLst>
                      <a:ext uri="{FF2B5EF4-FFF2-40B4-BE49-F238E27FC236}">
                        <a16:creationId xmlns:a16="http://schemas.microsoft.com/office/drawing/2014/main" id="{F0F062AF-5986-8937-1A4A-8CA516303DDF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658CF149-1A8C-78B0-D4A7-FF714C22043A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D66AA1E1-C7BA-8B2B-1800-4D5299F3B83C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3BA4448-F84B-C3AA-FF8E-4B3E1CC2BAF9}"/>
                </a:ext>
              </a:extLst>
            </p:cNvPr>
            <p:cNvGrpSpPr/>
            <p:nvPr/>
          </p:nvGrpSpPr>
          <p:grpSpPr>
            <a:xfrm>
              <a:off x="1379538" y="2828316"/>
              <a:ext cx="2248057" cy="927487"/>
              <a:chOff x="1379538" y="2828316"/>
              <a:chExt cx="2248057" cy="92748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C1497E2-D1C8-2D7F-205A-2D6A8FD83D12}"/>
                  </a:ext>
                </a:extLst>
              </p:cNvPr>
              <p:cNvSpPr/>
              <p:nvPr/>
            </p:nvSpPr>
            <p:spPr>
              <a:xfrm>
                <a:off x="1379538" y="2828316"/>
                <a:ext cx="2248057" cy="927487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AEC53A-17EF-CC73-BFC9-1A82744EBD5B}"/>
                  </a:ext>
                </a:extLst>
              </p:cNvPr>
              <p:cNvSpPr txBox="1"/>
              <p:nvPr/>
            </p:nvSpPr>
            <p:spPr>
              <a:xfrm>
                <a:off x="1780938" y="2828316"/>
                <a:ext cx="859980" cy="314683"/>
              </a:xfrm>
              <a:prstGeom prst="rect">
                <a:avLst/>
              </a:prstGeom>
              <a:noFill/>
            </p:spPr>
            <p:txBody>
              <a:bodyPr wrap="none" lIns="432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ln w="63500">
                      <a:solidFill>
                        <a:schemeClr val="bg1"/>
                      </a:solidFill>
                    </a:ln>
                    <a:noFill/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ln w="63500">
                      <a:solidFill>
                        <a:schemeClr val="bg1"/>
                      </a:solidFill>
                    </a:ln>
                    <a:noFill/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Ⅱ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5A73EF-EB91-BAB7-1077-2C3267BC90CE}"/>
                  </a:ext>
                </a:extLst>
              </p:cNvPr>
              <p:cNvSpPr txBox="1"/>
              <p:nvPr/>
            </p:nvSpPr>
            <p:spPr>
              <a:xfrm>
                <a:off x="1780938" y="3287231"/>
                <a:ext cx="1756058" cy="468572"/>
              </a:xfrm>
              <a:prstGeom prst="rect">
                <a:avLst/>
              </a:prstGeom>
              <a:noFill/>
            </p:spPr>
            <p:txBody>
              <a:bodyPr wrap="none" lIns="432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 </a:t>
                </a: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 </a:t>
                </a:r>
                <a:r>
                  <a:rPr lang="ko-KR" altLang="en-US" sz="8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Ⅰ] 3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F6DA29-D21E-AB25-6854-8048EDCFA119}"/>
                  </a:ext>
                </a:extLst>
              </p:cNvPr>
              <p:cNvSpPr txBox="1"/>
              <p:nvPr/>
            </p:nvSpPr>
            <p:spPr>
              <a:xfrm>
                <a:off x="1780938" y="3287231"/>
                <a:ext cx="1756058" cy="468572"/>
              </a:xfrm>
              <a:prstGeom prst="rect">
                <a:avLst/>
              </a:prstGeom>
              <a:noFill/>
            </p:spPr>
            <p:txBody>
              <a:bodyPr wrap="none" lIns="432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b="0" kern="12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 </a:t>
                </a:r>
                <a:r>
                  <a:rPr lang="ko-KR" altLang="en-US" sz="8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</a:t>
                </a:r>
                <a:r>
                  <a:rPr lang="en-US" altLang="ko-KR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3</a:t>
                </a:r>
                <a:r>
                  <a:rPr lang="ko-KR" altLang="en-US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9C5F87-531F-BD53-1B93-77CB1D3672E2}"/>
                  </a:ext>
                </a:extLst>
              </p:cNvPr>
              <p:cNvSpPr txBox="1"/>
              <p:nvPr/>
            </p:nvSpPr>
            <p:spPr>
              <a:xfrm>
                <a:off x="1780938" y="2828316"/>
                <a:ext cx="859980" cy="314683"/>
              </a:xfrm>
              <a:prstGeom prst="rect">
                <a:avLst/>
              </a:prstGeom>
              <a:noFill/>
            </p:spPr>
            <p:txBody>
              <a:bodyPr wrap="none" lIns="432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Ⅱ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B215B-9ADD-8661-58BA-D2A13DD7D45D}"/>
                  </a:ext>
                </a:extLst>
              </p:cNvPr>
              <p:cNvSpPr txBox="1"/>
              <p:nvPr/>
            </p:nvSpPr>
            <p:spPr>
              <a:xfrm>
                <a:off x="1379538" y="2828316"/>
                <a:ext cx="801979" cy="246221"/>
              </a:xfrm>
              <a:prstGeom prst="rect">
                <a:avLst/>
              </a:prstGeom>
              <a:noFill/>
            </p:spPr>
            <p:txBody>
              <a:bodyPr wrap="square" lIns="0" tIns="0" rIns="0" bIns="468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2T</a:t>
                </a:r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8E09305-73B5-FDF5-70F1-DBD9D7AF7FF1}"/>
              </a:ext>
            </a:extLst>
          </p:cNvPr>
          <p:cNvGrpSpPr/>
          <p:nvPr/>
        </p:nvGrpSpPr>
        <p:grpSpPr>
          <a:xfrm>
            <a:off x="1379538" y="4326943"/>
            <a:ext cx="2248057" cy="927487"/>
            <a:chOff x="1379538" y="4276207"/>
            <a:chExt cx="2248057" cy="92748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5A4EF1C-EF78-0B43-8110-1CB5BAE3431E}"/>
                </a:ext>
              </a:extLst>
            </p:cNvPr>
            <p:cNvSpPr/>
            <p:nvPr/>
          </p:nvSpPr>
          <p:spPr>
            <a:xfrm>
              <a:off x="1379538" y="427620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8712C7-991D-DABE-B48E-7024DE86986B}"/>
                </a:ext>
              </a:extLst>
            </p:cNvPr>
            <p:cNvSpPr txBox="1"/>
            <p:nvPr/>
          </p:nvSpPr>
          <p:spPr>
            <a:xfrm>
              <a:off x="1780938" y="4276207"/>
              <a:ext cx="895246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Ⅲ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C69F5C-748C-5413-E3DA-86B11ED39B3A}"/>
                </a:ext>
              </a:extLst>
            </p:cNvPr>
            <p:cNvSpPr txBox="1"/>
            <p:nvPr/>
          </p:nvSpPr>
          <p:spPr>
            <a:xfrm>
              <a:off x="1780938" y="473512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B508CC-E752-0D6E-996F-BA1252856D5D}"/>
                </a:ext>
              </a:extLst>
            </p:cNvPr>
            <p:cNvSpPr txBox="1"/>
            <p:nvPr/>
          </p:nvSpPr>
          <p:spPr>
            <a:xfrm>
              <a:off x="1780938" y="473512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6EF37C-4D76-1A9A-9149-E344E177636D}"/>
                </a:ext>
              </a:extLst>
            </p:cNvPr>
            <p:cNvSpPr txBox="1"/>
            <p:nvPr/>
          </p:nvSpPr>
          <p:spPr>
            <a:xfrm>
              <a:off x="1780938" y="4276207"/>
              <a:ext cx="90807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Ⅲ</a:t>
              </a:r>
            </a:p>
          </p:txBody>
        </p:sp>
        <p:pic>
          <p:nvPicPr>
            <p:cNvPr id="98" name="그림 97" descr="댄스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EEA72CD-B1ED-362B-C81B-6E81E23E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464" y="4418650"/>
              <a:ext cx="440842" cy="440843"/>
            </a:xfrm>
            <a:prstGeom prst="ellipse">
              <a:avLst/>
            </a:prstGeom>
          </p:spPr>
        </p:pic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331B43E7-90B5-28A5-4646-6E03D342A9D5}"/>
                </a:ext>
              </a:extLst>
            </p:cNvPr>
            <p:cNvGrpSpPr/>
            <p:nvPr/>
          </p:nvGrpSpPr>
          <p:grpSpPr>
            <a:xfrm>
              <a:off x="1379538" y="4276207"/>
              <a:ext cx="803802" cy="927487"/>
              <a:chOff x="1492589" y="1418300"/>
              <a:chExt cx="821072" cy="947414"/>
            </a:xfrm>
          </p:grpSpPr>
          <p:pic>
            <p:nvPicPr>
              <p:cNvPr id="155" name="그림 15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1C4CD36-09EF-5555-BCB7-0B03CBF44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492589" y="1418300"/>
                <a:ext cx="821072" cy="763696"/>
              </a:xfrm>
              <a:prstGeom prst="rect">
                <a:avLst/>
              </a:prstGeom>
              <a:ln>
                <a:noFill/>
              </a:ln>
              <a:effectLst/>
            </p:spPr>
          </p:pic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EB760E97-A943-29C1-EF51-7F3D462DC289}"/>
                  </a:ext>
                </a:extLst>
              </p:cNvPr>
              <p:cNvGrpSpPr/>
              <p:nvPr/>
            </p:nvGrpSpPr>
            <p:grpSpPr>
              <a:xfrm>
                <a:off x="1678913" y="1975003"/>
                <a:ext cx="448426" cy="232902"/>
                <a:chOff x="1678913" y="1975003"/>
                <a:chExt cx="448426" cy="232902"/>
              </a:xfrm>
            </p:grpSpPr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id="{3AD2BE68-5C34-EB58-6EA7-01F563A70559}"/>
                    </a:ext>
                  </a:extLst>
                </p:cNvPr>
                <p:cNvSpPr/>
                <p:nvPr/>
              </p:nvSpPr>
              <p:spPr>
                <a:xfrm>
                  <a:off x="1678913" y="1975003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8E684521-ECCA-BB67-B5A8-3BC907362C90}"/>
                    </a:ext>
                  </a:extLst>
                </p:cNvPr>
                <p:cNvSpPr txBox="1"/>
                <p:nvPr/>
              </p:nvSpPr>
              <p:spPr>
                <a:xfrm>
                  <a:off x="1826166" y="2020718"/>
                  <a:ext cx="153920" cy="141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A057759B-969D-3FF6-2738-14BC4C64DDA9}"/>
                  </a:ext>
                </a:extLst>
              </p:cNvPr>
              <p:cNvSpPr/>
              <p:nvPr/>
            </p:nvSpPr>
            <p:spPr>
              <a:xfrm>
                <a:off x="1629541" y="2173932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F74D22F-B60E-B6CC-C89C-7199A07FDFC8}"/>
                </a:ext>
              </a:extLst>
            </p:cNvPr>
            <p:cNvSpPr txBox="1"/>
            <p:nvPr/>
          </p:nvSpPr>
          <p:spPr>
            <a:xfrm>
              <a:off x="1379538" y="4276207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3T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D412A93-5192-2E87-12BD-663345BBF43B}"/>
              </a:ext>
            </a:extLst>
          </p:cNvPr>
          <p:cNvGrpSpPr/>
          <p:nvPr/>
        </p:nvGrpSpPr>
        <p:grpSpPr>
          <a:xfrm>
            <a:off x="1379538" y="5694590"/>
            <a:ext cx="2248057" cy="927487"/>
            <a:chOff x="1379538" y="5724094"/>
            <a:chExt cx="2248057" cy="92748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E46092B-126D-0E8F-7F42-DD92BE9E7C72}"/>
                </a:ext>
              </a:extLst>
            </p:cNvPr>
            <p:cNvSpPr/>
            <p:nvPr/>
          </p:nvSpPr>
          <p:spPr>
            <a:xfrm>
              <a:off x="1379538" y="5724094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87B567-31BB-61EC-3220-78EFA917329D}"/>
                </a:ext>
              </a:extLst>
            </p:cNvPr>
            <p:cNvSpPr txBox="1"/>
            <p:nvPr/>
          </p:nvSpPr>
          <p:spPr>
            <a:xfrm>
              <a:off x="1780938" y="5724094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연가심공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947FDA8-3437-493A-EE54-0AA07DEB70A6}"/>
                </a:ext>
              </a:extLst>
            </p:cNvPr>
            <p:cNvSpPr txBox="1"/>
            <p:nvPr/>
          </p:nvSpPr>
          <p:spPr>
            <a:xfrm>
              <a:off x="1780938" y="6183009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C16563-B495-CF7E-4F3A-C021DFECE26B}"/>
                </a:ext>
              </a:extLst>
            </p:cNvPr>
            <p:cNvSpPr txBox="1"/>
            <p:nvPr/>
          </p:nvSpPr>
          <p:spPr>
            <a:xfrm>
              <a:off x="1780938" y="6183009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4C09A4-AB51-7152-61D1-BE7F4D272B5B}"/>
                </a:ext>
              </a:extLst>
            </p:cNvPr>
            <p:cNvSpPr txBox="1"/>
            <p:nvPr/>
          </p:nvSpPr>
          <p:spPr>
            <a:xfrm>
              <a:off x="1780938" y="5724094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연가심공</a:t>
              </a:r>
              <a:endPara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C4E3D0C9-7412-F238-EBCC-4D51A64A6E09}"/>
                </a:ext>
              </a:extLst>
            </p:cNvPr>
            <p:cNvGrpSpPr/>
            <p:nvPr/>
          </p:nvGrpSpPr>
          <p:grpSpPr>
            <a:xfrm>
              <a:off x="1379538" y="5724094"/>
              <a:ext cx="803802" cy="927487"/>
              <a:chOff x="1492589" y="5855292"/>
              <a:chExt cx="821072" cy="947414"/>
            </a:xfrm>
          </p:grpSpPr>
          <p:pic>
            <p:nvPicPr>
              <p:cNvPr id="60" name="그림 59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C81DEB4-ECA2-B08B-9087-E050004C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5993020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28B96C74-651F-402D-2145-CD7F3118C7A3}"/>
                  </a:ext>
                </a:extLst>
              </p:cNvPr>
              <p:cNvGrpSpPr/>
              <p:nvPr/>
            </p:nvGrpSpPr>
            <p:grpSpPr>
              <a:xfrm>
                <a:off x="1492589" y="5855292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62" name="그림 1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6CF4B0-189F-BF6E-3791-6D3C22602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93FBA55C-9D24-D3DE-1FA6-6F7807A2E99B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65" name="사각형: 둥근 모서리 164">
                    <a:extLst>
                      <a:ext uri="{FF2B5EF4-FFF2-40B4-BE49-F238E27FC236}">
                        <a16:creationId xmlns:a16="http://schemas.microsoft.com/office/drawing/2014/main" id="{15534CD4-CC37-821B-D58B-F8C308779ECD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24D3E282-69C3-4619-1873-AF215E8832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64" name="사각형: 둥근 모서리 163">
                  <a:extLst>
                    <a:ext uri="{FF2B5EF4-FFF2-40B4-BE49-F238E27FC236}">
                      <a16:creationId xmlns:a16="http://schemas.microsoft.com/office/drawing/2014/main" id="{3ADF6956-8DC8-E15B-2E1B-9DC4F58BCD08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552B47-7F78-9EB1-F5F1-32C09DC1258A}"/>
                </a:ext>
              </a:extLst>
            </p:cNvPr>
            <p:cNvSpPr txBox="1"/>
            <p:nvPr/>
          </p:nvSpPr>
          <p:spPr>
            <a:xfrm>
              <a:off x="1379538" y="5724094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4T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FA62DBE-30A0-0160-2434-A369034FB50C}"/>
              </a:ext>
            </a:extLst>
          </p:cNvPr>
          <p:cNvGrpSpPr/>
          <p:nvPr/>
        </p:nvGrpSpPr>
        <p:grpSpPr>
          <a:xfrm>
            <a:off x="1379538" y="1579775"/>
            <a:ext cx="2248057" cy="927487"/>
            <a:chOff x="1379538" y="1380428"/>
            <a:chExt cx="2248057" cy="927487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AFA056AE-E9A3-710F-E269-DC82D39CC18F}"/>
                </a:ext>
              </a:extLst>
            </p:cNvPr>
            <p:cNvGrpSpPr/>
            <p:nvPr/>
          </p:nvGrpSpPr>
          <p:grpSpPr>
            <a:xfrm>
              <a:off x="1379538" y="1380428"/>
              <a:ext cx="803802" cy="927487"/>
              <a:chOff x="1492589" y="1418300"/>
              <a:chExt cx="821072" cy="947414"/>
            </a:xfrm>
          </p:grpSpPr>
          <p:pic>
            <p:nvPicPr>
              <p:cNvPr id="125" name="그림 124" descr="댄스, CG 아트워크, 만화 영화, 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046C79A-E3EB-496D-F7B8-569A2B600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1562164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C788810-0B20-6AB1-1575-CB7ABA754BFC}"/>
                  </a:ext>
                </a:extLst>
              </p:cNvPr>
              <p:cNvGrpSpPr/>
              <p:nvPr/>
            </p:nvGrpSpPr>
            <p:grpSpPr>
              <a:xfrm>
                <a:off x="1492589" y="1418300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3B69459-410A-D987-F6F5-24FC6679E3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A275DEC9-D19C-1F43-124A-FEEA5349E2EA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28" name="사각형: 둥근 모서리 127">
                    <a:extLst>
                      <a:ext uri="{FF2B5EF4-FFF2-40B4-BE49-F238E27FC236}">
                        <a16:creationId xmlns:a16="http://schemas.microsoft.com/office/drawing/2014/main" id="{249C0FD8-AD25-F6BA-6F3B-8619B39DA206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45C00C7B-C810-A977-1A16-0F60420B6679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2DEFB695-D6C7-60FC-7194-FF5C481362A7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4C6B2D7-F118-D05C-F08E-C35C27F0ECC4}"/>
                </a:ext>
              </a:extLst>
            </p:cNvPr>
            <p:cNvSpPr/>
            <p:nvPr/>
          </p:nvSpPr>
          <p:spPr>
            <a:xfrm>
              <a:off x="1379538" y="1380428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E009812-2961-C450-8460-E5BEE04ADCF4}"/>
                </a:ext>
              </a:extLst>
            </p:cNvPr>
            <p:cNvSpPr txBox="1"/>
            <p:nvPr/>
          </p:nvSpPr>
          <p:spPr>
            <a:xfrm>
              <a:off x="1780938" y="1380428"/>
              <a:ext cx="82311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Ⅰ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8DFF0C-B38C-31F4-0C7F-354A724BB8E5}"/>
                </a:ext>
              </a:extLst>
            </p:cNvPr>
            <p:cNvSpPr txBox="1"/>
            <p:nvPr/>
          </p:nvSpPr>
          <p:spPr>
            <a:xfrm>
              <a:off x="1780938" y="1380428"/>
              <a:ext cx="82311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Ⅰ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50BF06-84A9-DEA4-E576-4BC8F67E75F7}"/>
                </a:ext>
              </a:extLst>
            </p:cNvPr>
            <p:cNvSpPr txBox="1"/>
            <p:nvPr/>
          </p:nvSpPr>
          <p:spPr>
            <a:xfrm>
              <a:off x="1379538" y="1380428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1T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94245D7-E8A5-EF2F-1E0C-70C8EA6D2DE4}"/>
              </a:ext>
            </a:extLst>
          </p:cNvPr>
          <p:cNvSpPr txBox="1"/>
          <p:nvPr/>
        </p:nvSpPr>
        <p:spPr>
          <a:xfrm>
            <a:off x="3578183" y="1579775"/>
            <a:ext cx="6066899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난무 스탠스 전환 시 이동속도가 </a:t>
            </a:r>
            <a:r>
              <a:rPr lang="en-US" altLang="ko-KR" dirty="0">
                <a:solidFill>
                  <a:srgbClr val="00B050"/>
                </a:solidFill>
              </a:rPr>
              <a:t>6.0/9.0/15.0%</a:t>
            </a:r>
            <a:r>
              <a:rPr lang="en-US" altLang="ko-KR" dirty="0"/>
              <a:t> </a:t>
            </a:r>
            <a:r>
              <a:rPr lang="ko-KR" altLang="en-US" dirty="0"/>
              <a:t>증가하고</a:t>
            </a:r>
            <a:r>
              <a:rPr lang="en-US" altLang="ko-KR" dirty="0"/>
              <a:t>, </a:t>
            </a:r>
            <a:r>
              <a:rPr lang="ko-KR" altLang="en-US" dirty="0"/>
              <a:t>집중 스탠스 전환 시 공격속도가 </a:t>
            </a:r>
            <a:r>
              <a:rPr lang="en-US" altLang="ko-KR" dirty="0">
                <a:solidFill>
                  <a:srgbClr val="00B050"/>
                </a:solidFill>
              </a:rPr>
              <a:t>6.0/9.0/15.0%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6D9D7A-DE43-B407-B773-711588EAFE48}"/>
              </a:ext>
            </a:extLst>
          </p:cNvPr>
          <p:cNvSpPr txBox="1"/>
          <p:nvPr/>
        </p:nvSpPr>
        <p:spPr>
          <a:xfrm>
            <a:off x="3578183" y="2955688"/>
            <a:ext cx="341072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난무 스탠스 전환 시 치명타 피해가 </a:t>
            </a:r>
            <a:r>
              <a:rPr lang="en-US" altLang="ko-KR" dirty="0">
                <a:solidFill>
                  <a:srgbClr val="00B050"/>
                </a:solidFill>
              </a:rPr>
              <a:t>20.0/40.0/60.0%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DB1C85-4FA8-92BD-55AE-E75122C446E2}"/>
              </a:ext>
            </a:extLst>
          </p:cNvPr>
          <p:cNvSpPr txBox="1"/>
          <p:nvPr/>
        </p:nvSpPr>
        <p:spPr>
          <a:xfrm>
            <a:off x="3578183" y="4326943"/>
            <a:ext cx="3561406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집중 스탠스 전환 시 적에게 주는 피해가 </a:t>
            </a:r>
            <a:r>
              <a:rPr lang="en-US" altLang="ko-KR" dirty="0">
                <a:solidFill>
                  <a:srgbClr val="00B050"/>
                </a:solidFill>
              </a:rPr>
              <a:t>8.0/16.0/25.0%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181250-27CE-28AA-A6A6-97FA937AADA7}"/>
              </a:ext>
            </a:extLst>
          </p:cNvPr>
          <p:cNvSpPr txBox="1"/>
          <p:nvPr/>
        </p:nvSpPr>
        <p:spPr>
          <a:xfrm>
            <a:off x="3578183" y="5694590"/>
            <a:ext cx="7477542" cy="447486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>
                <a:solidFill>
                  <a:srgbClr val="FFC000"/>
                </a:solidFill>
              </a:rPr>
              <a:t>X</a:t>
            </a:r>
            <a:r>
              <a:rPr lang="ko-KR" altLang="en-US" dirty="0"/>
              <a:t>키 입력 시 듀얼 게이지 </a:t>
            </a:r>
            <a:r>
              <a:rPr lang="en-US" altLang="ko-KR" dirty="0">
                <a:solidFill>
                  <a:srgbClr val="FFC000"/>
                </a:solidFill>
              </a:rPr>
              <a:t>1</a:t>
            </a:r>
            <a:r>
              <a:rPr lang="ko-KR" altLang="en-US" dirty="0"/>
              <a:t>칸을 소모하여 창 끝에 기운이 모이고 다음 사용하는 스킬에 해당 기운을 사용하여 피해량이 </a:t>
            </a:r>
            <a:r>
              <a:rPr lang="en-US" altLang="ko-KR" dirty="0">
                <a:solidFill>
                  <a:srgbClr val="00B050"/>
                </a:solidFill>
              </a:rPr>
              <a:t>22.0/44.0/66.0%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연가심공은</a:t>
            </a:r>
            <a:r>
              <a:rPr lang="ko-KR" altLang="en-US" dirty="0"/>
              <a:t> 한 번 사용하면 다른 스탠스로 전환하기 전 까지는 사용할 수 없다</a:t>
            </a:r>
            <a:r>
              <a:rPr lang="en-US" altLang="ko-KR" dirty="0"/>
              <a:t>.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6FA6EAA-196D-304F-667F-18DA13114D99}"/>
              </a:ext>
            </a:extLst>
          </p:cNvPr>
          <p:cNvGrpSpPr/>
          <p:nvPr/>
        </p:nvGrpSpPr>
        <p:grpSpPr>
          <a:xfrm>
            <a:off x="3675998" y="5516092"/>
            <a:ext cx="2399835" cy="153888"/>
            <a:chOff x="3851439" y="5529218"/>
            <a:chExt cx="2399835" cy="153888"/>
          </a:xfrm>
          <a:solidFill>
            <a:srgbClr val="FFFF99">
              <a:alpha val="50000"/>
            </a:srgbClr>
          </a:solidFill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E331AD-EB8A-0108-1965-B17DBA224C99}"/>
                </a:ext>
              </a:extLst>
            </p:cNvPr>
            <p:cNvSpPr txBox="1"/>
            <p:nvPr/>
          </p:nvSpPr>
          <p:spPr>
            <a:xfrm>
              <a:off x="3851439" y="5529218"/>
              <a:ext cx="1306448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듀얼 게이지 </a:t>
              </a:r>
              <a:r>
                <a:rPr lang="ko-KR" altLang="en-US" sz="1000" u="sng" dirty="0" err="1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활용처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89A90AB-F8BB-F9AD-8D01-B7AB93969625}"/>
                </a:ext>
              </a:extLst>
            </p:cNvPr>
            <p:cNvSpPr txBox="1"/>
            <p:nvPr/>
          </p:nvSpPr>
          <p:spPr>
            <a:xfrm>
              <a:off x="5337562" y="5529218"/>
              <a:ext cx="913712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피해량 증가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30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43DC-C58F-3168-60F9-5873DE5F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25A009-F277-F1B7-608A-A504F32D7825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7551AF0-82CA-1D78-902E-C358F656311E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F624DD-C7F6-AB9B-AA11-35CF43B37CD3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4D9507-5B81-C106-4BA0-6404A6E5F81F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C253A-E6BB-3E81-82F5-A96A9515670A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DC7999-9C8B-BF9D-3F48-5A5532CAF8FA}"/>
                </a:ext>
              </a:extLst>
            </p:cNvPr>
            <p:cNvSpPr/>
            <p:nvPr/>
          </p:nvSpPr>
          <p:spPr>
            <a:xfrm>
              <a:off x="1379538" y="169604"/>
              <a:ext cx="4525960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 창술사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vs 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 창술사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AC10464-7663-130C-AC1D-D6DB93BCAF8B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0EDC55-ED1A-B71C-4D6E-D31558CC0D5D}"/>
              </a:ext>
            </a:extLst>
          </p:cNvPr>
          <p:cNvGrpSpPr/>
          <p:nvPr/>
        </p:nvGrpSpPr>
        <p:grpSpPr>
          <a:xfrm>
            <a:off x="13062662" y="1020746"/>
            <a:ext cx="1116849" cy="342129"/>
            <a:chOff x="2512169" y="5341125"/>
            <a:chExt cx="1808352" cy="55396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D956BB-1958-33D5-754F-0DCBFFCE7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1" name="그림 30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47045023-452A-D826-E706-7AD38989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2" name="그림 31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BF184382-F5A7-BAEC-E5CD-3A6BF8D6E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8344EC-57BE-0FC2-6AB7-EBC3FA1E69E1}"/>
              </a:ext>
            </a:extLst>
          </p:cNvPr>
          <p:cNvGrpSpPr/>
          <p:nvPr/>
        </p:nvGrpSpPr>
        <p:grpSpPr>
          <a:xfrm>
            <a:off x="14467258" y="1987173"/>
            <a:ext cx="1116140" cy="342402"/>
            <a:chOff x="7156049" y="5340685"/>
            <a:chExt cx="1807200" cy="554400"/>
          </a:xfrm>
        </p:grpSpPr>
        <p:pic>
          <p:nvPicPr>
            <p:cNvPr id="34" name="그림 33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48CF6E09-11C3-C6A0-8955-66752D449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5" name="그림 34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B9F71A7E-5908-7A7B-41B0-C1AFC35CC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6" name="그림 35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EA83E576-30F5-061C-44E4-BCE2793F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0C7541-AC3F-31EB-56ED-384D98E21D4A}"/>
              </a:ext>
            </a:extLst>
          </p:cNvPr>
          <p:cNvGrpSpPr/>
          <p:nvPr/>
        </p:nvGrpSpPr>
        <p:grpSpPr>
          <a:xfrm>
            <a:off x="14467258" y="1159923"/>
            <a:ext cx="1116851" cy="342130"/>
            <a:chOff x="2512169" y="5341125"/>
            <a:chExt cx="1808352" cy="55396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A76EED6-683C-E669-BFA7-64B72073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9" name="그림 38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B06FF9A-094F-1423-A8EF-F12BF9ED5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40" name="그림 39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4CD75520-67EC-5BEE-C900-807922F3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04A539C-A24C-127E-32B1-5523FE852AC2}"/>
              </a:ext>
            </a:extLst>
          </p:cNvPr>
          <p:cNvSpPr txBox="1"/>
          <p:nvPr/>
        </p:nvSpPr>
        <p:spPr>
          <a:xfrm>
            <a:off x="6672263" y="75695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창술사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FD7E88B-30B4-EFE6-B456-2367F5286E1E}"/>
              </a:ext>
            </a:extLst>
          </p:cNvPr>
          <p:cNvGrpSpPr/>
          <p:nvPr/>
        </p:nvGrpSpPr>
        <p:grpSpPr>
          <a:xfrm>
            <a:off x="1379538" y="756955"/>
            <a:ext cx="3328129" cy="263791"/>
            <a:chOff x="1379538" y="756955"/>
            <a:chExt cx="3328129" cy="26379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E176E5-DB57-04EB-204D-55F96EFEE55E}"/>
                </a:ext>
              </a:extLst>
            </p:cNvPr>
            <p:cNvSpPr txBox="1"/>
            <p:nvPr/>
          </p:nvSpPr>
          <p:spPr>
            <a:xfrm>
              <a:off x="1379538" y="756955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창술사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72E47F6-5414-5934-18E1-53701851900C}"/>
                </a:ext>
              </a:extLst>
            </p:cNvPr>
            <p:cNvGrpSpPr/>
            <p:nvPr/>
          </p:nvGrpSpPr>
          <p:grpSpPr>
            <a:xfrm>
              <a:off x="2445829" y="770203"/>
              <a:ext cx="2261838" cy="250543"/>
              <a:chOff x="2445829" y="4140525"/>
              <a:chExt cx="2261838" cy="250543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93315DA-7B0E-C544-8581-30B7799E5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9B076E5-3290-11FE-6802-1363574EFFB3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E4B59A3-2995-7E67-DE38-FBABC89C8D43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D030F4A-367A-D2B5-71AA-5D499D9A20EB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1376980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 중심의 빠르고  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69663D-D99C-6411-8D81-0CAB6CA29C10}"/>
              </a:ext>
            </a:extLst>
          </p:cNvPr>
          <p:cNvGrpSpPr/>
          <p:nvPr/>
        </p:nvGrpSpPr>
        <p:grpSpPr>
          <a:xfrm>
            <a:off x="7738554" y="770203"/>
            <a:ext cx="2261838" cy="250543"/>
            <a:chOff x="2445829" y="4140525"/>
            <a:chExt cx="2261838" cy="250543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12DDA23-9C7E-3454-37B6-44C59B4AB692}"/>
                </a:ext>
              </a:extLst>
            </p:cNvPr>
            <p:cNvCxnSpPr>
              <a:cxnSpLocks/>
            </p:cNvCxnSpPr>
            <p:nvPr/>
          </p:nvCxnSpPr>
          <p:spPr>
            <a:xfrm>
              <a:off x="2445829" y="4391068"/>
              <a:ext cx="2243011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rgbClr val="7F7F7F">
                      <a:alpha val="50000"/>
                    </a:srgbClr>
                  </a:gs>
                  <a:gs pos="16000">
                    <a:schemeClr val="bg1">
                      <a:lumMod val="50000"/>
                      <a:alpha val="70000"/>
                    </a:schemeClr>
                  </a:gs>
                  <a:gs pos="74000">
                    <a:schemeClr val="bg1">
                      <a:lumMod val="50000"/>
                      <a:alpha val="3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E970196-839A-CB40-F3D8-65F7ECEE507A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46221"/>
              <a:chOff x="2445829" y="4140525"/>
              <a:chExt cx="2261838" cy="246221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B2D0E6-0D5D-4724-3017-4F921BB7DE40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ln w="508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699570B-A1DE-F1EB-6124-13E14D53E959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69F6794-CD27-D586-B025-B4428F206A9F}"/>
              </a:ext>
            </a:extLst>
          </p:cNvPr>
          <p:cNvSpPr txBox="1"/>
          <p:nvPr/>
        </p:nvSpPr>
        <p:spPr>
          <a:xfrm>
            <a:off x="1540507" y="1846989"/>
            <a:ext cx="3074560" cy="86177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 창술사의 전투 흐름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마나회복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연가비기의 재사용 대기 시간 감소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735AD6D-E896-095B-E6FC-2B22D9388B2E}"/>
              </a:ext>
            </a:extLst>
          </p:cNvPr>
          <p:cNvSpPr txBox="1"/>
          <p:nvPr/>
        </p:nvSpPr>
        <p:spPr>
          <a:xfrm>
            <a:off x="1540507" y="2950229"/>
            <a:ext cx="4158190" cy="116955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 트라이포드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최후의 판단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소모하여 추가 피해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부족한 피해량 보완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활용처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2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깨달음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이동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효과의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환영출수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분신이 생성되어 추가 타격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분신을 활용하여 스킬의 시전 시간을 줄여 빠른 재사용 대기 시간을 최대한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등등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66E306-DDFD-155C-8AF0-4E37B4E9831B}"/>
              </a:ext>
            </a:extLst>
          </p:cNvPr>
          <p:cNvSpPr txBox="1"/>
          <p:nvPr/>
        </p:nvSpPr>
        <p:spPr>
          <a:xfrm>
            <a:off x="7116629" y="1317118"/>
            <a:ext cx="1947649" cy="127214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창술사의 전투 흐름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전환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전환 효과 획득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연가심공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다음 스킬 강화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강화된 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순간 높은 피해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56462D-A209-DE52-25A0-544A44011586}"/>
              </a:ext>
            </a:extLst>
          </p:cNvPr>
          <p:cNvSpPr txBox="1"/>
          <p:nvPr/>
        </p:nvSpPr>
        <p:spPr>
          <a:xfrm>
            <a:off x="7116629" y="2950229"/>
            <a:ext cx="3209212" cy="116955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 트라이포드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파괴하는 창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 증가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부족한 치명타 적중률을 보완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반응 속도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재빠른 손놀림 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속도 증가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속도를 증가시켜 순간적으로 높은 피해를 줄 수 있게 함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등등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F0A633-63DC-71D3-AF2D-A0BCE3273E97}"/>
              </a:ext>
            </a:extLst>
          </p:cNvPr>
          <p:cNvSpPr txBox="1"/>
          <p:nvPr/>
        </p:nvSpPr>
        <p:spPr>
          <a:xfrm>
            <a:off x="1540507" y="4616407"/>
            <a:ext cx="4352153" cy="12208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유의 사항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 공격 회피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효과 등 이동기를 적극적으로 활용하여 적에게 근접하여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돌아오면 바로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바로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사용해야 함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 사용으로 치명타 적중률 증가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 후 난무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 생성 스킬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설치형 스킬 적극적 활용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804E26-B7D0-0D8B-B531-B7F9E4214E67}"/>
              </a:ext>
            </a:extLst>
          </p:cNvPr>
          <p:cNvSpPr txBox="1"/>
          <p:nvPr/>
        </p:nvSpPr>
        <p:spPr>
          <a:xfrm>
            <a:off x="7082783" y="4616252"/>
            <a:ext cx="4510850" cy="101566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유의 사항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스킬을 신중하게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심공에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확정적으로 사용하므로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스킬을 적중해야 게이지를 채워 제대로 효과를 발휘할 수 있음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효과가 유지되는 동안에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 대처를 위한 스탠스 변경과 스탠스 변경 효과의 효율적 활용 사이에서 선택이 필요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E741C5-3461-2B0A-E148-AF233EC1E52F}"/>
              </a:ext>
            </a:extLst>
          </p:cNvPr>
          <p:cNvSpPr txBox="1"/>
          <p:nvPr/>
        </p:nvSpPr>
        <p:spPr>
          <a:xfrm>
            <a:off x="1695142" y="5795833"/>
            <a:ext cx="3951403" cy="61042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아크패시브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4T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진화 효과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각인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원한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아드레날린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기습의대가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저주받은인형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예리한둔기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질량증가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82E650B-CB4A-57DF-F02D-666523CEFC13}"/>
              </a:ext>
            </a:extLst>
          </p:cNvPr>
          <p:cNvSpPr txBox="1"/>
          <p:nvPr/>
        </p:nvSpPr>
        <p:spPr>
          <a:xfrm>
            <a:off x="7053127" y="5831299"/>
            <a:ext cx="4570162" cy="65659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아크패시브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4T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진화 효과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각인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기습의대가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저주받은인형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예리한둔기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질량증가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767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A2A4-0C45-8BF6-74C9-6E077E09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8DC72-375B-95CC-DBFF-C75C5DA11B6E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A6800D-FF84-01B3-503F-CBBBF3664BED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05E054-A969-C678-E1C3-5DB5EA20CD9B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FCDDD2-BA6B-900E-272E-DA8A2EC7C3C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E22F7D-F26F-231E-4B55-02F0F3F2CEA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230AE6-4D1F-8AF3-A0F4-032A443092DA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비연계형 효과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C99A635-72FB-2F29-C45E-E3118231B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6816"/>
              </p:ext>
            </p:extLst>
          </p:nvPr>
        </p:nvGraphicFramePr>
        <p:xfrm>
          <a:off x="6672263" y="3382477"/>
          <a:ext cx="6779107" cy="10651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11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226799707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498488686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4080909384"/>
                    </a:ext>
                  </a:extLst>
                </a:gridCol>
                <a:gridCol w="401400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 err="1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티어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이름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레벨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필요 포인트 </a:t>
                      </a:r>
                      <a:b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</a:b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레벨 당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5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이동속도가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증가하고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전환 시 공격속도가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92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치명타 피해가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20.0/40.0/60.0%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96914"/>
                  </a:ext>
                </a:extLst>
              </a:tr>
            </a:tbl>
          </a:graphicData>
        </a:graphic>
      </p:graphicFrame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6945504-4347-3CC6-8860-6162847AA2B4}"/>
              </a:ext>
            </a:extLst>
          </p:cNvPr>
          <p:cNvGrpSpPr/>
          <p:nvPr/>
        </p:nvGrpSpPr>
        <p:grpSpPr>
          <a:xfrm>
            <a:off x="1465654" y="2303591"/>
            <a:ext cx="2446477" cy="2250817"/>
            <a:chOff x="1776346" y="1337104"/>
            <a:chExt cx="2446477" cy="2250817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AF609E12-8962-1846-3139-E0938D0ABC51}"/>
                </a:ext>
              </a:extLst>
            </p:cNvPr>
            <p:cNvGrpSpPr/>
            <p:nvPr/>
          </p:nvGrpSpPr>
          <p:grpSpPr>
            <a:xfrm>
              <a:off x="3420023" y="2640507"/>
              <a:ext cx="802800" cy="947414"/>
              <a:chOff x="4970491" y="1337104"/>
              <a:chExt cx="802800" cy="947414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B3BD09-397B-E7CA-E77B-D6328B1C2E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70491" y="1337104"/>
                <a:ext cx="802800" cy="746700"/>
                <a:chOff x="6106643" y="6020240"/>
                <a:chExt cx="551376" cy="512846"/>
              </a:xfrm>
            </p:grpSpPr>
            <p:pic>
              <p:nvPicPr>
                <p:cNvPr id="125" name="그림 124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8B2832D-BEB7-A821-6ACA-E3E6B7BC7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FD7C9F41-F28A-32AB-45F8-02296ABAB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0CE5F9D-1D55-39B2-BC65-04308A7A131C}"/>
                  </a:ext>
                </a:extLst>
              </p:cNvPr>
              <p:cNvGrpSpPr/>
              <p:nvPr/>
            </p:nvGrpSpPr>
            <p:grpSpPr>
              <a:xfrm>
                <a:off x="5103981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87FEC299-336E-49AC-E4BC-D07DAFA4437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57BA70D-024F-79B5-3BEC-798AAB551F4A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4BCF3EA4-EA86-056A-CB27-2C212B396FBC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E9FDC9B-7164-3F0D-B0AA-F49DA285FA33}"/>
                </a:ext>
              </a:extLst>
            </p:cNvPr>
            <p:cNvGrpSpPr/>
            <p:nvPr/>
          </p:nvGrpSpPr>
          <p:grpSpPr>
            <a:xfrm>
              <a:off x="1780850" y="2640507"/>
              <a:ext cx="802800" cy="947414"/>
              <a:chOff x="2354995" y="1337104"/>
              <a:chExt cx="802800" cy="947414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0942CAEB-42FA-A6B3-D86B-4F0A694A34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4995" y="1337104"/>
                <a:ext cx="802800" cy="746700"/>
                <a:chOff x="2778542" y="6020240"/>
                <a:chExt cx="551376" cy="512846"/>
              </a:xfrm>
            </p:grpSpPr>
            <p:pic>
              <p:nvPicPr>
                <p:cNvPr id="133" name="그림 132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63C2299-3F83-C5A5-E4F7-5CDD1C185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5" name="그림 13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3681E16-7029-0CC3-07D2-C82976464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1072FD11-F36C-4648-CF65-F9140879793A}"/>
                  </a:ext>
                </a:extLst>
              </p:cNvPr>
              <p:cNvGrpSpPr/>
              <p:nvPr/>
            </p:nvGrpSpPr>
            <p:grpSpPr>
              <a:xfrm>
                <a:off x="2488485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79BA503C-933D-EF01-EB56-13677C74223B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665FB80-8B00-08A0-9B8B-D205C564178A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99F9B41B-EF0C-1A41-C100-4407103A2D8A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3540B731-50E7-F8E3-B875-CC4C2621D8AD}"/>
                </a:ext>
              </a:extLst>
            </p:cNvPr>
            <p:cNvGrpSpPr/>
            <p:nvPr/>
          </p:nvGrpSpPr>
          <p:grpSpPr>
            <a:xfrm>
              <a:off x="3420023" y="1337104"/>
              <a:ext cx="802800" cy="947414"/>
              <a:chOff x="4100024" y="1337104"/>
              <a:chExt cx="802800" cy="947414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AD9FFC-A414-0F75-6C56-52BD6B9C8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00024" y="1337104"/>
                <a:ext cx="802800" cy="746700"/>
                <a:chOff x="6106643" y="5027047"/>
                <a:chExt cx="551376" cy="512846"/>
              </a:xfrm>
            </p:grpSpPr>
            <p:pic>
              <p:nvPicPr>
                <p:cNvPr id="129" name="그림 128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6B1F8C6-0704-E2F9-62D2-83B67E5B9E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6A8E9BE-F389-1157-D09A-AE0730E06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ED1B16BD-4CE7-8C94-BEE1-A34463F36D75}"/>
                  </a:ext>
                </a:extLst>
              </p:cNvPr>
              <p:cNvGrpSpPr/>
              <p:nvPr/>
            </p:nvGrpSpPr>
            <p:grpSpPr>
              <a:xfrm>
                <a:off x="4233514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3C687394-2424-879D-C903-6F7372B7CAB2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DACED32-E2D2-2C76-8C9D-D8149E612D22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B74FA66E-DB09-B5D5-5601-799D1EBE6BB6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93A73FA3-F9A9-80EA-F6E2-FABC199C095D}"/>
                </a:ext>
              </a:extLst>
            </p:cNvPr>
            <p:cNvGrpSpPr/>
            <p:nvPr/>
          </p:nvGrpSpPr>
          <p:grpSpPr>
            <a:xfrm>
              <a:off x="1776346" y="1337104"/>
              <a:ext cx="802800" cy="947414"/>
              <a:chOff x="1776346" y="1337104"/>
              <a:chExt cx="802800" cy="947414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16ADF3AF-ABFE-0407-7B57-15A32011B6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76346" y="1337104"/>
                <a:ext cx="802800" cy="746700"/>
                <a:chOff x="2778542" y="5027047"/>
                <a:chExt cx="551376" cy="512846"/>
              </a:xfrm>
            </p:grpSpPr>
            <p:pic>
              <p:nvPicPr>
                <p:cNvPr id="137" name="그림 136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1B34D99-93A8-B429-A9A9-A9E746E7F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9" name="그림 1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60F8759-9DFD-B34B-7521-05FB488A5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1D630527-0C9C-E747-A1FD-B2B6F6D76FD1}"/>
                  </a:ext>
                </a:extLst>
              </p:cNvPr>
              <p:cNvGrpSpPr/>
              <p:nvPr/>
            </p:nvGrpSpPr>
            <p:grpSpPr>
              <a:xfrm>
                <a:off x="1909836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56EDCF3D-C1E9-653E-9AD5-FDC37609D84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EC77C0D9-6C9C-0CF8-DCBF-585D3E209291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4804CE4F-65AA-950E-1207-A1D0C25B6ECB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11738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 및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데이터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4235-1AE3-40A1-6C4C-3966542E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A38EC5-C582-05A6-FD1D-DCC5D0578C07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E17D9E-4BB0-C8F9-4521-302DB222C2B0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102010-80E3-4C6B-3025-813D4EF5BBB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9C6C3-C5B9-BF4B-16EE-7A7FD7826ADB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1A2BB9-5041-51F2-59EB-E4D44820DCB3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FCC3DC-04E5-9C35-99CC-ADD0915BCC1E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B62372-F71C-917D-846A-C496C1B741D5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91056C36-DF43-BDA0-FABC-C551214CF7E9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7357722-DFF6-B9FD-DB5F-90D63E1F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7F46DC-5D06-D0E0-C209-02BFF8870C73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64FE8-22AB-1A62-B1F0-0403F094BB6E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B7CDE0-2201-20A9-52EA-2B4C7D54DDFE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348C567-40AD-B96A-EAF6-3C038E5C9829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16E375C-F7F1-E391-21F4-E12E1548C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951B54-89FA-2508-2CE3-2DD8691A77C3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C44339-E151-BE3D-76D2-7568B6356FA4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유틸성과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피해량 두 마리 토끼를 잡고 싶은 유저들에게 최고의 선택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552526E-577D-C360-E778-ACF813E5BB61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32B1C5D-F601-8C36-C299-BB0F9A586E0A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0404F4D-3BF4-28DC-608F-14E6926D9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B9A197-5101-9061-2269-8AC2CE3F24A8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2A9780-147E-4D6D-A3E0-77D27E7EB682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02626B5-E7D2-C264-B908-60536A1AAA6C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DEC390A-2327-F3F7-C8C2-C8958D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512E5E-539A-729C-86BB-D19D517369B4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7F3976-7E2D-7207-396B-A08533AFC042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CFFA6BA-02AC-5FED-01A7-D62999C37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EA52E0-380A-A85E-5E94-9CE11FC4DD12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2B94F1-638F-4ED6-9001-D0FD052EB6D2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27277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318B1E-BC61-5F58-A442-5F1FCF6CC8B6}"/>
                </a:ext>
              </a:extLst>
            </p:cNvPr>
            <p:cNvSpPr txBox="1"/>
            <p:nvPr/>
          </p:nvSpPr>
          <p:spPr>
            <a:xfrm>
              <a:off x="1379538" y="4127277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AA1E77-9FC5-B17D-B2F8-80F1158A09D0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50543"/>
              <a:chOff x="2445829" y="4140525"/>
              <a:chExt cx="2261838" cy="25054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379C1C7-8ABA-C271-6CA6-F4ED63AE7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23F4825-6438-F8B4-5B8A-7FADD9F0E689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609223-0E59-7C53-727A-981D0EA9E13D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8A2E39-E49E-7F03-C8AA-A0363CCE2FD2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688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30263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66875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2914976"/>
            <a:ext cx="4472013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84578"/>
              </p:ext>
            </p:extLst>
          </p:nvPr>
        </p:nvGraphicFramePr>
        <p:xfrm>
          <a:off x="1379538" y="3688775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4050272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440682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191233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362907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E7A292-0329-AF50-22FF-00D4CACAD835}"/>
              </a:ext>
            </a:extLst>
          </p:cNvPr>
          <p:cNvGrpSpPr/>
          <p:nvPr/>
        </p:nvGrpSpPr>
        <p:grpSpPr>
          <a:xfrm>
            <a:off x="1379538" y="644527"/>
            <a:ext cx="10585450" cy="1416955"/>
            <a:chOff x="1379538" y="644527"/>
            <a:chExt cx="10585450" cy="1416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4DB849-4F49-9CCB-D0AC-688CD470C051}"/>
                </a:ext>
              </a:extLst>
            </p:cNvPr>
            <p:cNvSpPr/>
            <p:nvPr/>
          </p:nvSpPr>
          <p:spPr>
            <a:xfrm>
              <a:off x="1379538" y="644527"/>
              <a:ext cx="10585450" cy="141695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6729406" cy="1303184"/>
              <a:chOff x="2192406" y="666232"/>
              <a:chExt cx="6729406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6729406" cy="519596"/>
                <a:chOff x="1523341" y="1181604"/>
                <a:chExt cx="6729406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672940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변경에 대한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6EFFE1-564E-E1DC-22ED-15A1616B9DA4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45913F1-F802-B2E3-8A82-D3FF45A36596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6DFC491-8E56-66FE-B645-ADB1348240EB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4B4A661-BD7B-5EDD-6800-01BBF0566097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67D92F-A43D-7092-A9A6-6BD0BEDBB6EC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AB428F-B136-B777-5794-D5E86DCFF6E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913019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E8D8EE-440F-7C05-E059-D37F256952B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3B16F8-3709-F14A-0818-7A5D1D6A52E5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E5D231-0DD2-450F-AFEF-755D96D3B821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FF0F81-0CE5-2E0A-A324-9AAF327CE43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게이지</a:t>
            </a:r>
          </a:p>
        </p:txBody>
      </p: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29BCA31-DD8D-6440-9A13-A39AAB817873}"/>
              </a:ext>
            </a:extLst>
          </p:cNvPr>
          <p:cNvSpPr/>
          <p:nvPr/>
        </p:nvSpPr>
        <p:spPr>
          <a:xfrm>
            <a:off x="1152000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CF9EF-B95A-9ED6-899B-2D6E259D43DE}"/>
              </a:ext>
            </a:extLst>
          </p:cNvPr>
          <p:cNvSpPr/>
          <p:nvPr/>
        </p:nvSpPr>
        <p:spPr>
          <a:xfrm>
            <a:off x="1379537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A3ED7-0872-6A64-F3B2-47AC19B6AC6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0F211-9072-8E80-21E8-A9017C92A884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BAB45-341F-1161-52A2-1CDA9FF58BB0}"/>
              </a:ext>
            </a:extLst>
          </p:cNvPr>
          <p:cNvSpPr txBox="1"/>
          <p:nvPr/>
        </p:nvSpPr>
        <p:spPr>
          <a:xfrm>
            <a:off x="1379538" y="73476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게이지 연출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001CBB-B3AF-EE81-5579-6D0E2E4098B7}"/>
              </a:ext>
            </a:extLst>
          </p:cNvPr>
          <p:cNvGrpSpPr/>
          <p:nvPr/>
        </p:nvGrpSpPr>
        <p:grpSpPr>
          <a:xfrm>
            <a:off x="1523342" y="1129691"/>
            <a:ext cx="6440022" cy="1334272"/>
            <a:chOff x="1632725" y="2224447"/>
            <a:chExt cx="6440022" cy="133427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4FB2F8-9902-35E7-894C-BDDB6DFCD8C8}"/>
                </a:ext>
              </a:extLst>
            </p:cNvPr>
            <p:cNvGrpSpPr/>
            <p:nvPr/>
          </p:nvGrpSpPr>
          <p:grpSpPr>
            <a:xfrm>
              <a:off x="1632725" y="2224447"/>
              <a:ext cx="3056944" cy="262800"/>
              <a:chOff x="1534226" y="2236801"/>
              <a:chExt cx="3056944" cy="26280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E471287-DAFD-01C0-A1CB-881A234F75BB}"/>
                  </a:ext>
                </a:extLst>
              </p:cNvPr>
              <p:cNvSpPr/>
              <p:nvPr/>
            </p:nvSpPr>
            <p:spPr>
              <a:xfrm>
                <a:off x="1534226" y="2236801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2D4E42-671D-5395-F329-3706303A76B4}"/>
                  </a:ext>
                </a:extLst>
              </p:cNvPr>
              <p:cNvSpPr txBox="1"/>
              <p:nvPr/>
            </p:nvSpPr>
            <p:spPr>
              <a:xfrm>
                <a:off x="1850026" y="2252785"/>
                <a:ext cx="2425343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가운데의 무기가 아래로 내려가며 사라진다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925EC-805E-F316-0F70-005920FB968D}"/>
                </a:ext>
              </a:extLst>
            </p:cNvPr>
            <p:cNvGrpSpPr/>
            <p:nvPr/>
          </p:nvGrpSpPr>
          <p:grpSpPr>
            <a:xfrm>
              <a:off x="1879073" y="2633246"/>
              <a:ext cx="2564248" cy="925473"/>
              <a:chOff x="1830445" y="2619735"/>
              <a:chExt cx="2564248" cy="92547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C404F23-DE90-C1C3-9D67-B1199F954CF5}"/>
                  </a:ext>
                </a:extLst>
              </p:cNvPr>
              <p:cNvGrpSpPr/>
              <p:nvPr/>
            </p:nvGrpSpPr>
            <p:grpSpPr>
              <a:xfrm>
                <a:off x="1830445" y="2639501"/>
                <a:ext cx="936784" cy="885940"/>
                <a:chOff x="7012614" y="1411609"/>
                <a:chExt cx="936784" cy="885940"/>
              </a:xfrm>
            </p:grpSpPr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D3A52E2C-9B66-AC7D-C3E6-E089A5464B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7183621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107D98F-AA85-365B-52B1-7062DCB3118A}"/>
                    </a:ext>
                  </a:extLst>
                </p:cNvPr>
                <p:cNvGrpSpPr/>
                <p:nvPr/>
              </p:nvGrpSpPr>
              <p:grpSpPr>
                <a:xfrm>
                  <a:off x="7012614" y="1509910"/>
                  <a:ext cx="936784" cy="787639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53E598E-26A1-10F8-8787-E8DE9884C4E2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56" name="막힌 원호 55">
                      <a:extLst>
                        <a:ext uri="{FF2B5EF4-FFF2-40B4-BE49-F238E27FC236}">
                          <a16:creationId xmlns:a16="http://schemas.microsoft.com/office/drawing/2014/main" id="{E681894A-0AA3-6174-4E81-221F9D5E5908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57" name="막힌 원호 56">
                      <a:extLst>
                        <a:ext uri="{FF2B5EF4-FFF2-40B4-BE49-F238E27FC236}">
                          <a16:creationId xmlns:a16="http://schemas.microsoft.com/office/drawing/2014/main" id="{6202EA3E-72A3-BA94-A190-9F7123534AE2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55" name="막힌 원호 54">
                    <a:extLst>
                      <a:ext uri="{FF2B5EF4-FFF2-40B4-BE49-F238E27FC236}">
                        <a16:creationId xmlns:a16="http://schemas.microsoft.com/office/drawing/2014/main" id="{C075CD0A-98E1-F405-F11E-F80780D1EFC8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2E1492E-6EDC-EBDC-3DD6-BBC97C81E497}"/>
                  </a:ext>
                </a:extLst>
              </p:cNvPr>
              <p:cNvGrpSpPr/>
              <p:nvPr/>
            </p:nvGrpSpPr>
            <p:grpSpPr>
              <a:xfrm>
                <a:off x="3457906" y="2619735"/>
                <a:ext cx="936787" cy="925473"/>
                <a:chOff x="8229534" y="1372076"/>
                <a:chExt cx="936787" cy="925473"/>
              </a:xfrm>
            </p:grpSpPr>
            <p:pic>
              <p:nvPicPr>
                <p:cNvPr id="42" name="Picture 4">
                  <a:extLst>
                    <a:ext uri="{FF2B5EF4-FFF2-40B4-BE49-F238E27FC236}">
                      <a16:creationId xmlns:a16="http://schemas.microsoft.com/office/drawing/2014/main" id="{446D392B-C9EA-882B-9DA0-C442BB921C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8382878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5D7D61C-4B07-146E-912F-F6BA260AD3F0}"/>
                    </a:ext>
                  </a:extLst>
                </p:cNvPr>
                <p:cNvGrpSpPr/>
                <p:nvPr/>
              </p:nvGrpSpPr>
              <p:grpSpPr>
                <a:xfrm>
                  <a:off x="8229534" y="1509911"/>
                  <a:ext cx="936787" cy="787638"/>
                  <a:chOff x="5019551" y="1541330"/>
                  <a:chExt cx="1172248" cy="985610"/>
                </a:xfrm>
              </p:grpSpPr>
              <p:pic>
                <p:nvPicPr>
                  <p:cNvPr id="46" name="Picture 4">
                    <a:extLst>
                      <a:ext uri="{FF2B5EF4-FFF2-40B4-BE49-F238E27FC236}">
                        <a16:creationId xmlns:a16="http://schemas.microsoft.com/office/drawing/2014/main" id="{BC7528A9-790A-1F10-66E5-D71E2C2668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116" t="7448" r="4705" b="69892"/>
                  <a:stretch/>
                </p:blipFill>
                <p:spPr bwMode="auto">
                  <a:xfrm rot="3571924" flipH="1">
                    <a:off x="5472955" y="1868942"/>
                    <a:ext cx="441121" cy="577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4AE46B81-D56E-CBF0-DC41-CE02E797DE44}"/>
                      </a:ext>
                    </a:extLst>
                  </p:cNvPr>
                  <p:cNvGrpSpPr/>
                  <p:nvPr/>
                </p:nvGrpSpPr>
                <p:grpSpPr>
                  <a:xfrm>
                    <a:off x="5019551" y="1541330"/>
                    <a:ext cx="1172248" cy="985610"/>
                    <a:chOff x="7511207" y="1782480"/>
                    <a:chExt cx="2133090" cy="1793473"/>
                  </a:xfrm>
                  <a:solidFill>
                    <a:srgbClr val="BD9C7C"/>
                  </a:solidFill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B92D1950-48F0-F960-6FB1-8D7DBAB74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80"/>
                      <a:ext cx="2133090" cy="1682337"/>
                      <a:chOff x="7511207" y="1782480"/>
                      <a:chExt cx="2133090" cy="1682337"/>
                    </a:xfrm>
                    <a:grpFill/>
                  </p:grpSpPr>
                  <p:sp>
                    <p:nvSpPr>
                      <p:cNvPr id="50" name="막힌 원호 49">
                        <a:extLst>
                          <a:ext uri="{FF2B5EF4-FFF2-40B4-BE49-F238E27FC236}">
                            <a16:creationId xmlns:a16="http://schemas.microsoft.com/office/drawing/2014/main" id="{32B56C67-2850-FB81-AC7E-2F1ACA0E9D9F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1" name="막힌 원호 50">
                        <a:extLst>
                          <a:ext uri="{FF2B5EF4-FFF2-40B4-BE49-F238E27FC236}">
                            <a16:creationId xmlns:a16="http://schemas.microsoft.com/office/drawing/2014/main" id="{892F4105-DB24-0786-C89A-82CFFB9010C3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49" name="막힌 원호 48">
                      <a:extLst>
                        <a:ext uri="{FF2B5EF4-FFF2-40B4-BE49-F238E27FC236}">
                          <a16:creationId xmlns:a16="http://schemas.microsoft.com/office/drawing/2014/main" id="{159B383E-5C5A-08D3-B457-28E8F3A50DEA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59EE19CA-29A3-1C36-6E94-9968DB6F5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1231" y="1689769"/>
                  <a:ext cx="0" cy="41887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4DC2B55E-7322-8B45-E4CC-9EB77C0D4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7110" y="1372076"/>
                  <a:ext cx="0" cy="39732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F31F6EC7-81D6-87CF-53A1-537579CEB099}"/>
                  </a:ext>
                </a:extLst>
              </p:cNvPr>
              <p:cNvSpPr/>
              <p:nvPr/>
            </p:nvSpPr>
            <p:spPr>
              <a:xfrm>
                <a:off x="2977920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C09D27-A012-3D5F-8C96-1CD819BCCF95}"/>
                </a:ext>
              </a:extLst>
            </p:cNvPr>
            <p:cNvGrpSpPr/>
            <p:nvPr/>
          </p:nvGrpSpPr>
          <p:grpSpPr>
            <a:xfrm>
              <a:off x="5015803" y="2224447"/>
              <a:ext cx="3056944" cy="262800"/>
              <a:chOff x="4721234" y="2145315"/>
              <a:chExt cx="3056944" cy="262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49F0512-F9AF-765E-F06C-A8B65E6E1B71}"/>
                  </a:ext>
                </a:extLst>
              </p:cNvPr>
              <p:cNvSpPr/>
              <p:nvPr/>
            </p:nvSpPr>
            <p:spPr>
              <a:xfrm>
                <a:off x="4721234" y="2145315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3F1397-54CA-82FE-5E9F-D7C8F18E06C7}"/>
                  </a:ext>
                </a:extLst>
              </p:cNvPr>
              <p:cNvSpPr txBox="1"/>
              <p:nvPr/>
            </p:nvSpPr>
            <p:spPr>
              <a:xfrm>
                <a:off x="5142031" y="2161299"/>
                <a:ext cx="22153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변경된 스탠스에서 사용하는 무기가 올라온다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923FA7-5557-2E77-3C40-E5E64CE7BCD8}"/>
                </a:ext>
              </a:extLst>
            </p:cNvPr>
            <p:cNvGrpSpPr/>
            <p:nvPr/>
          </p:nvGrpSpPr>
          <p:grpSpPr>
            <a:xfrm>
              <a:off x="5262151" y="2697571"/>
              <a:ext cx="2564248" cy="839706"/>
              <a:chOff x="5515329" y="2662618"/>
              <a:chExt cx="2564248" cy="83970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BAD690D-5CCE-0605-EAD4-B3CDBEEA74B9}"/>
                  </a:ext>
                </a:extLst>
              </p:cNvPr>
              <p:cNvGrpSpPr/>
              <p:nvPr/>
            </p:nvGrpSpPr>
            <p:grpSpPr>
              <a:xfrm>
                <a:off x="7149664" y="2662618"/>
                <a:ext cx="929913" cy="839706"/>
                <a:chOff x="10462417" y="1995106"/>
                <a:chExt cx="929913" cy="839706"/>
              </a:xfrm>
            </p:grpSpPr>
            <p:pic>
              <p:nvPicPr>
                <p:cNvPr id="31" name="Picture 6">
                  <a:extLst>
                    <a:ext uri="{FF2B5EF4-FFF2-40B4-BE49-F238E27FC236}">
                      <a16:creationId xmlns:a16="http://schemas.microsoft.com/office/drawing/2014/main" id="{6A809052-04EB-B6CA-D79E-05BF7D3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10671092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79BAC30-096F-4547-22E3-8BFD39AD332E}"/>
                    </a:ext>
                  </a:extLst>
                </p:cNvPr>
                <p:cNvGrpSpPr/>
                <p:nvPr/>
              </p:nvGrpSpPr>
              <p:grpSpPr>
                <a:xfrm>
                  <a:off x="10462417" y="2052950"/>
                  <a:ext cx="929913" cy="781862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675BD521-B0FC-A73D-E3DE-4FCB383330A6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35" name="막힌 원호 34">
                      <a:extLst>
                        <a:ext uri="{FF2B5EF4-FFF2-40B4-BE49-F238E27FC236}">
                          <a16:creationId xmlns:a16="http://schemas.microsoft.com/office/drawing/2014/main" id="{939EC877-84D7-D444-E5D4-C2C73559FC99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36" name="막힌 원호 35">
                      <a:extLst>
                        <a:ext uri="{FF2B5EF4-FFF2-40B4-BE49-F238E27FC236}">
                          <a16:creationId xmlns:a16="http://schemas.microsoft.com/office/drawing/2014/main" id="{47C885CC-B3BB-9241-4E95-FF59D15CEA54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34" name="막힌 원호 33">
                    <a:extLst>
                      <a:ext uri="{FF2B5EF4-FFF2-40B4-BE49-F238E27FC236}">
                        <a16:creationId xmlns:a16="http://schemas.microsoft.com/office/drawing/2014/main" id="{804E26D7-46A5-654F-0614-3717D7BBB760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D4EF54-9CEB-9F5C-8FB9-0AD9D806702A}"/>
                  </a:ext>
                </a:extLst>
              </p:cNvPr>
              <p:cNvGrpSpPr/>
              <p:nvPr/>
            </p:nvGrpSpPr>
            <p:grpSpPr>
              <a:xfrm>
                <a:off x="5515329" y="2663759"/>
                <a:ext cx="929913" cy="837425"/>
                <a:chOff x="9383149" y="1995106"/>
                <a:chExt cx="929913" cy="837425"/>
              </a:xfrm>
            </p:grpSpPr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D012D135-51EB-6418-62C1-E7047692E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9599508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D2F6DBC4-A8F0-5AAD-CCD3-41102942A678}"/>
                    </a:ext>
                  </a:extLst>
                </p:cNvPr>
                <p:cNvGrpSpPr/>
                <p:nvPr/>
              </p:nvGrpSpPr>
              <p:grpSpPr>
                <a:xfrm>
                  <a:off x="9383149" y="2050669"/>
                  <a:ext cx="929913" cy="781862"/>
                  <a:chOff x="9383149" y="2050669"/>
                  <a:chExt cx="929913" cy="781862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40F08B-9601-31CD-6AE9-0AA30973DF72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pic>
                  <p:nvPicPr>
                    <p:cNvPr id="25" name="Picture 6">
                      <a:extLst>
                        <a:ext uri="{FF2B5EF4-FFF2-40B4-BE49-F238E27FC236}">
                          <a16:creationId xmlns:a16="http://schemas.microsoft.com/office/drawing/2014/main" id="{C586185B-6EBA-BC7B-8C02-8F1653A566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7036" r="7679" b="86571"/>
                    <a:stretch/>
                  </p:blipFill>
                  <p:spPr bwMode="auto">
                    <a:xfrm rot="20234215">
                      <a:off x="9735452" y="2417409"/>
                      <a:ext cx="248094" cy="3876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76D8ABA5-FAD8-6883-29D9-60006C437A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7511207" y="1782478"/>
                      <a:chExt cx="2133083" cy="1793475"/>
                    </a:xfrm>
                    <a:solidFill>
                      <a:srgbClr val="BD9C7C"/>
                    </a:solidFill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8F1D344C-B55B-FC5C-F3EF-92B19A6425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78"/>
                        <a:ext cx="2133083" cy="1682336"/>
                        <a:chOff x="7511207" y="1782478"/>
                        <a:chExt cx="2133083" cy="1682336"/>
                      </a:xfrm>
                      <a:grpFill/>
                    </p:grpSpPr>
                    <p:sp>
                      <p:nvSpPr>
                        <p:cNvPr id="29" name="막힌 원호 28">
                          <a:extLst>
                            <a:ext uri="{FF2B5EF4-FFF2-40B4-BE49-F238E27FC236}">
                              <a16:creationId xmlns:a16="http://schemas.microsoft.com/office/drawing/2014/main" id="{EE73A488-53EB-C999-9B77-8A8A3FA02A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0" name="막힌 원호 29">
                          <a:extLst>
                            <a:ext uri="{FF2B5EF4-FFF2-40B4-BE49-F238E27FC236}">
                              <a16:creationId xmlns:a16="http://schemas.microsoft.com/office/drawing/2014/main" id="{DE8B9A26-1C19-117F-AAD8-AC877D867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28" name="막힌 원호 27">
                        <a:extLst>
                          <a:ext uri="{FF2B5EF4-FFF2-40B4-BE49-F238E27FC236}">
                            <a16:creationId xmlns:a16="http://schemas.microsoft.com/office/drawing/2014/main" id="{C1F1B8DA-F9CD-63BB-5A8E-45E49D70523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6C8FB7A1-B0FD-A8E8-46B8-29E2D18984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54590" y="2105867"/>
                    <a:ext cx="0" cy="40305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C467F2CE-BD70-8557-F017-EA755BECB6C3}"/>
                  </a:ext>
                </a:extLst>
              </p:cNvPr>
              <p:cNvSpPr/>
              <p:nvPr/>
            </p:nvSpPr>
            <p:spPr>
              <a:xfrm>
                <a:off x="6662804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647CE61-69C3-0C8B-E6CE-CF981B66A384}"/>
                </a:ext>
              </a:extLst>
            </p:cNvPr>
            <p:cNvSpPr/>
            <p:nvPr/>
          </p:nvSpPr>
          <p:spPr>
            <a:xfrm>
              <a:off x="4595215" y="2286598"/>
              <a:ext cx="546393" cy="13849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2867420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3229278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99530"/>
              </p:ext>
            </p:extLst>
          </p:nvPr>
        </p:nvGraphicFramePr>
        <p:xfrm>
          <a:off x="1523342" y="3581394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3914220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65E2-C188-28B6-AE96-91AEC668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D9EF33-D892-B39F-5E40-965DD34C6A4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0FFC0-718F-C834-77D1-D800969A038F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647C0D-F91E-A3B6-ADDA-32B1C05CC27F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E3130-936B-6F45-9933-BDAEAC1D148A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AEE114-9D85-D73B-B1BE-AE7643F649F7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BFB2EE-88D6-B571-CF74-124F17C9864F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필요 데이터 목록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817C02D-31F4-4BCF-2700-2D089462BC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E3B7A8-7C54-F0D3-9FE9-D4B11BAE9F86}"/>
              </a:ext>
            </a:extLst>
          </p:cNvPr>
          <p:cNvSpPr txBox="1"/>
          <p:nvPr/>
        </p:nvSpPr>
        <p:spPr>
          <a:xfrm>
            <a:off x="1552258" y="4430432"/>
            <a:ext cx="15324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상태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2660B-8940-AB90-A22D-E8EB199F3384}"/>
              </a:ext>
            </a:extLst>
          </p:cNvPr>
          <p:cNvSpPr txBox="1"/>
          <p:nvPr/>
        </p:nvSpPr>
        <p:spPr>
          <a:xfrm>
            <a:off x="1379538" y="3942936"/>
            <a:ext cx="114681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Effect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EF452F-AD22-0E27-C836-88F7ECED2A7A}"/>
              </a:ext>
            </a:extLst>
          </p:cNvPr>
          <p:cNvSpPr txBox="1"/>
          <p:nvPr/>
        </p:nvSpPr>
        <p:spPr>
          <a:xfrm>
            <a:off x="1552258" y="4777247"/>
            <a:ext cx="10579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효과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효과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1FF75-D878-73C5-C496-59B18EB7A231}"/>
              </a:ext>
            </a:extLst>
          </p:cNvPr>
          <p:cNvSpPr txBox="1"/>
          <p:nvPr/>
        </p:nvSpPr>
        <p:spPr>
          <a:xfrm>
            <a:off x="1552258" y="1476253"/>
            <a:ext cx="13112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 구분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A9B2D-BC77-C5D6-82B4-426F802B1E78}"/>
              </a:ext>
            </a:extLst>
          </p:cNvPr>
          <p:cNvSpPr txBox="1"/>
          <p:nvPr/>
        </p:nvSpPr>
        <p:spPr>
          <a:xfrm>
            <a:off x="1552258" y="1920509"/>
            <a:ext cx="3638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6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5805</TotalTime>
  <Words>2113</Words>
  <Application>Microsoft Office PowerPoint</Application>
  <PresentationFormat>와이드스크린</PresentationFormat>
  <Paragraphs>393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Arial</vt:lpstr>
      <vt:lpstr>빛의 계승자 Bold</vt:lpstr>
      <vt:lpstr>페이퍼로지 5 Medium</vt:lpstr>
      <vt:lpstr>Cinzel Bold</vt:lpstr>
      <vt:lpstr>Pretendard Medium</vt:lpstr>
      <vt:lpstr>페이퍼로지 6 SemiBold</vt:lpstr>
      <vt:lpstr>맑은 고딕</vt:lpstr>
      <vt:lpstr>Wingdings</vt:lpstr>
      <vt:lpstr>페이퍼로지 7 Bold</vt:lpstr>
      <vt:lpstr>나눔고딕</vt:lpstr>
      <vt:lpstr>Pretendard SemiBold</vt:lpstr>
      <vt:lpstr>페이퍼로지 9 Black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1078</cp:revision>
  <dcterms:modified xsi:type="dcterms:W3CDTF">2025-06-02T12:48:47Z</dcterms:modified>
</cp:coreProperties>
</file>